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125" d="100"/>
          <a:sy n="125" d="100"/>
        </p:scale>
        <p:origin x="1296" y="203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9918" y="2500306"/>
            <a:ext cx="532739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088" y="1643050"/>
            <a:ext cx="1155382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881554" y="2657470"/>
            <a:ext cx="2257444" cy="1071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7636" y="2657472"/>
            <a:ext cx="2257444" cy="1071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712" y="1590675"/>
            <a:ext cx="11736642" cy="36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09588" y="4620586"/>
            <a:ext cx="5214974" cy="165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 l="756" r="5706"/>
          <a:stretch>
            <a:fillRect/>
          </a:stretch>
        </p:blipFill>
        <p:spPr bwMode="auto">
          <a:xfrm>
            <a:off x="238084" y="1466866"/>
            <a:ext cx="11715832" cy="422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367466" y="2643182"/>
            <a:ext cx="571504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026" y="5000636"/>
            <a:ext cx="9358378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 l="1315"/>
          <a:stretch>
            <a:fillRect/>
          </a:stretch>
        </p:blipFill>
        <p:spPr bwMode="auto">
          <a:xfrm>
            <a:off x="309522" y="1714488"/>
            <a:ext cx="1178727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95934" y="1649400"/>
            <a:ext cx="4000528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5406" y="2278054"/>
            <a:ext cx="3143272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3256" y="2265354"/>
            <a:ext cx="4572032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95802" y="3500438"/>
            <a:ext cx="2857520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1747"/>
          <a:stretch>
            <a:fillRect/>
          </a:stretch>
        </p:blipFill>
        <p:spPr bwMode="auto">
          <a:xfrm>
            <a:off x="238084" y="1633548"/>
            <a:ext cx="11782466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310446" y="2989894"/>
            <a:ext cx="4714908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588" y="3602356"/>
            <a:ext cx="11144328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588" y="4229106"/>
            <a:ext cx="9501254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2025-08-27T06:16:43Z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