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4175" y="2128838"/>
            <a:ext cx="63436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951" y="1571612"/>
            <a:ext cx="11619527" cy="2767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2714620"/>
            <a:ext cx="357190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9892" y="2728908"/>
            <a:ext cx="804868" cy="5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2346" y="2714620"/>
            <a:ext cx="857256" cy="7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9852" y="3214686"/>
            <a:ext cx="714380" cy="5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7372" y="3214686"/>
            <a:ext cx="642942" cy="5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96660" y="3190873"/>
            <a:ext cx="642942" cy="5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9918" y="3686177"/>
            <a:ext cx="642942" cy="5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67702" y="3662364"/>
            <a:ext cx="642942" cy="5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86171" y="4191005"/>
            <a:ext cx="642942" cy="5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10789" y="4191005"/>
            <a:ext cx="642942" cy="57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519254"/>
            <a:ext cx="117538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67306" y="2285992"/>
            <a:ext cx="1428760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462" y="2285992"/>
            <a:ext cx="642942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1356" y="3214688"/>
            <a:ext cx="642942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8970" y="3214686"/>
            <a:ext cx="3000396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96660" y="3214686"/>
            <a:ext cx="642942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25024" y="4143380"/>
            <a:ext cx="1357322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52594" y="5086360"/>
            <a:ext cx="642942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489" b="1501"/>
          <a:stretch>
            <a:fillRect/>
          </a:stretch>
        </p:blipFill>
        <p:spPr bwMode="auto">
          <a:xfrm>
            <a:off x="252413" y="1366838"/>
            <a:ext cx="11630065" cy="406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5429264"/>
            <a:ext cx="99536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781276" y="2328858"/>
            <a:ext cx="642942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2662" y="2857496"/>
            <a:ext cx="642942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0182" y="3357562"/>
            <a:ext cx="642942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026" y="4929198"/>
            <a:ext cx="6143668" cy="361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2728" y="5429264"/>
            <a:ext cx="642942" cy="219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309786" y="5572140"/>
            <a:ext cx="714380" cy="503486"/>
          </a:xfrm>
          <a:prstGeom prst="ellipse">
            <a:avLst/>
          </a:prstGeom>
          <a:noFill/>
          <a:ln w="825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00174"/>
            <a:ext cx="116014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81356" y="2643182"/>
            <a:ext cx="642942" cy="361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1620" y="3571876"/>
            <a:ext cx="642942" cy="5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2025-08-27T16:17:02Z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