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-78" y="35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2057400"/>
            <a:ext cx="106965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832" t="1563" r="1415"/>
          <a:stretch>
            <a:fillRect/>
          </a:stretch>
        </p:blipFill>
        <p:spPr bwMode="auto">
          <a:xfrm>
            <a:off x="166646" y="1428736"/>
            <a:ext cx="1185870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382" y="1428736"/>
            <a:ext cx="11852340" cy="471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167174" y="2214554"/>
            <a:ext cx="6286544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5222" y="4000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9074" y="53578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90873"/>
            <a:ext cx="11287204" cy="54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39008" y="1719250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3586" y="1733538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9918" y="2128828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64" y="2643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26" y="5895992"/>
            <a:ext cx="1057282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6332558"/>
            <a:ext cx="478634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2025-08-26T23:35:23Z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