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522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7138" y="2471738"/>
            <a:ext cx="465772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452581"/>
            <a:ext cx="1173480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95274" y="222884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5538" y="2228842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7240" y="2228842"/>
            <a:ext cx="11430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7504" y="22145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39206" y="2233604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25222" y="2214554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95802" y="3357562"/>
            <a:ext cx="285752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15341" y="3314699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95406" y="4967298"/>
            <a:ext cx="14287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52952" y="4948248"/>
            <a:ext cx="14287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95406" y="5500702"/>
            <a:ext cx="14287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r="4797"/>
          <a:stretch>
            <a:fillRect/>
          </a:stretch>
        </p:blipFill>
        <p:spPr bwMode="auto">
          <a:xfrm>
            <a:off x="214314" y="1357298"/>
            <a:ext cx="11811040" cy="4191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596462" y="1500174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1158" y="3929068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8480" y="4500570"/>
            <a:ext cx="857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67108" y="5072074"/>
            <a:ext cx="7858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500174"/>
            <a:ext cx="116776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881158" y="2143116"/>
            <a:ext cx="464347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2596" y="2714620"/>
            <a:ext cx="38576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1158" y="3243262"/>
            <a:ext cx="48577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24034" y="3786190"/>
            <a:ext cx="28575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47800"/>
            <a:ext cx="11457242" cy="4052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595670" y="2143116"/>
            <a:ext cx="27146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5538" y="2728906"/>
            <a:ext cx="14287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1686" y="2714620"/>
            <a:ext cx="18573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5340" y="3286124"/>
            <a:ext cx="235745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5934" y="3786190"/>
            <a:ext cx="4286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39074" y="4357694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5340" y="4943484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2025-08-27T12:05:22Z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