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852738"/>
            <a:ext cx="71913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557338"/>
            <a:ext cx="115728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2306630"/>
            <a:ext cx="114300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2928934"/>
            <a:ext cx="171451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976" y="2941634"/>
            <a:ext cx="278608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40" y="3546476"/>
            <a:ext cx="34766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96660" y="3571876"/>
            <a:ext cx="71438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4143380"/>
            <a:ext cx="4905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53850" y="4168780"/>
            <a:ext cx="41910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712" y="4760922"/>
            <a:ext cx="228601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5670" y="4760922"/>
            <a:ext cx="264320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6" y="1576405"/>
            <a:ext cx="116395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525288" y="1533512"/>
            <a:ext cx="35719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2130416"/>
            <a:ext cx="171451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2122478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6330" y="2135178"/>
            <a:ext cx="114300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2752720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2728" y="3357562"/>
            <a:ext cx="200026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9074" y="3357562"/>
            <a:ext cx="200026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2728" y="400050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95736" y="400050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8744" y="400050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14484"/>
            <a:ext cx="116300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395428"/>
            <a:ext cx="116776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6264" y="2000240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3058" y="3214686"/>
            <a:ext cx="450059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44" y="3857628"/>
            <a:ext cx="214314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7636" y="4454532"/>
            <a:ext cx="428628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274" y="5072074"/>
            <a:ext cx="657229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4973"/>
            <a:ext cx="116681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1609712"/>
            <a:ext cx="228601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908" y="1609712"/>
            <a:ext cx="85725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2285992"/>
            <a:ext cx="85725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818" y="2265354"/>
            <a:ext cx="285752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0908" y="2260592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2928934"/>
            <a:ext cx="200026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3256" y="364331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404956"/>
            <a:ext cx="116586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b="21628"/>
          <a:stretch>
            <a:fillRect/>
          </a:stretch>
        </p:blipFill>
        <p:spPr bwMode="auto">
          <a:xfrm>
            <a:off x="238084" y="1571612"/>
            <a:ext cx="11696700" cy="4538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1571612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8" y="5546740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643050"/>
            <a:ext cx="116776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1643050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609725"/>
            <a:ext cx="116681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67702" y="2844796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28" y="4143380"/>
            <a:ext cx="50006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4007"/>
            <a:ext cx="115824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67174" y="2643182"/>
            <a:ext cx="85725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810" y="2643182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884" y="2643182"/>
            <a:ext cx="128588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2148" y="2643182"/>
            <a:ext cx="92869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472" y="507207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4430" y="507207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1950" y="507207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0908" y="5038736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7372" y="5676916"/>
            <a:ext cx="200026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7062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3342322"/>
            <a:ext cx="71438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3857628"/>
            <a:ext cx="71438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50" y="4470090"/>
            <a:ext cx="71438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7290" y="5023496"/>
            <a:ext cx="71438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530" y="5633100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5156" y="3000372"/>
            <a:ext cx="71438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68032" y="3571876"/>
            <a:ext cx="71438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96594" y="4071942"/>
            <a:ext cx="714380" cy="38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68032" y="4714884"/>
            <a:ext cx="71438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25156" y="5207330"/>
            <a:ext cx="857256" cy="39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352" y="1196752"/>
            <a:ext cx="117157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28736"/>
            <a:ext cx="116967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2357430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2148" y="234314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4641" y="3271836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0776" y="328612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6910" y="4214818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2623" y="4200530"/>
            <a:ext cx="6429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9193" y="4229105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00174"/>
            <a:ext cx="11582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81092" y="3286124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392906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372" y="321468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3124" y="392906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5090" y="3357562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9338" y="400050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00174"/>
            <a:ext cx="116109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2928934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8920" y="3429000"/>
            <a:ext cx="128588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406" y="4000504"/>
            <a:ext cx="128588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2926" y="2857496"/>
            <a:ext cx="185738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7240" y="3429000"/>
            <a:ext cx="164307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4364" y="4000504"/>
            <a:ext cx="171451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39140" y="2879521"/>
            <a:ext cx="171451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4826" y="3429000"/>
            <a:ext cx="185738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67702" y="4000504"/>
            <a:ext cx="185738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47819"/>
            <a:ext cx="116109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461788" y="2760658"/>
            <a:ext cx="42862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3311524"/>
            <a:ext cx="64294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0446" y="4429132"/>
            <a:ext cx="128588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1583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124223"/>
            <a:ext cx="115824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667240" y="1974840"/>
            <a:ext cx="250033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3586" y="2000240"/>
            <a:ext cx="250033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522" y="2571744"/>
            <a:ext cx="78581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9140" y="3929066"/>
            <a:ext cx="50006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405346"/>
            <a:ext cx="11364027" cy="402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96198" y="1428736"/>
            <a:ext cx="40799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4429132"/>
            <a:ext cx="40799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395413"/>
            <a:ext cx="116300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95736" y="2693982"/>
            <a:ext cx="250033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6462" y="4362456"/>
            <a:ext cx="1785950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1620" y="4370394"/>
            <a:ext cx="100013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4694" y="4357694"/>
            <a:ext cx="2786082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96594" y="4357694"/>
            <a:ext cx="128588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4908560"/>
            <a:ext cx="928694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8348" y="4903798"/>
            <a:ext cx="1571636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4364" y="4921260"/>
            <a:ext cx="2928958" cy="43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2025-08-28T01:10:18Z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