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857500"/>
            <a:ext cx="933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65844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332795" cy="31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b="23642"/>
          <a:stretch>
            <a:fillRect/>
          </a:stretch>
        </p:blipFill>
        <p:spPr bwMode="auto">
          <a:xfrm>
            <a:off x="452397" y="1447807"/>
            <a:ext cx="11509251" cy="47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860"/>
          <a:stretch>
            <a:fillRect/>
          </a:stretch>
        </p:blipFill>
        <p:spPr bwMode="auto">
          <a:xfrm>
            <a:off x="309521" y="1481138"/>
            <a:ext cx="11670493" cy="401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23998"/>
            <a:ext cx="1134427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3" y="1433533"/>
            <a:ext cx="115919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57882"/>
          <a:stretch>
            <a:fillRect/>
          </a:stretch>
        </p:blipFill>
        <p:spPr bwMode="auto">
          <a:xfrm>
            <a:off x="314325" y="1428736"/>
            <a:ext cx="11563350" cy="24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40148"/>
          <a:stretch>
            <a:fillRect/>
          </a:stretch>
        </p:blipFill>
        <p:spPr bwMode="auto">
          <a:xfrm>
            <a:off x="314325" y="1571612"/>
            <a:ext cx="11563350" cy="347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2025-08-26T21:07:32Z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