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8904"/>
          <a:stretch>
            <a:fillRect/>
          </a:stretch>
        </p:blipFill>
        <p:spPr bwMode="auto">
          <a:xfrm>
            <a:off x="1752600" y="2571744"/>
            <a:ext cx="8686800" cy="190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357298"/>
            <a:ext cx="117443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4714884"/>
            <a:ext cx="6591304" cy="1898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770"/>
          <a:stretch>
            <a:fillRect/>
          </a:stretch>
        </p:blipFill>
        <p:spPr bwMode="auto">
          <a:xfrm>
            <a:off x="309522" y="1571612"/>
            <a:ext cx="11663403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1643050"/>
            <a:ext cx="635798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2400294"/>
            <a:ext cx="3071834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174" y="3143248"/>
            <a:ext cx="7715304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3914780"/>
            <a:ext cx="185738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500174"/>
            <a:ext cx="1182052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638300"/>
            <a:ext cx="117729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24958" y="1643050"/>
            <a:ext cx="1857388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2357430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0182" y="3114674"/>
            <a:ext cx="492922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588" y="4600584"/>
            <a:ext cx="9501254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