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957388"/>
            <a:ext cx="78486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7"/>
            <a:ext cx="11001452" cy="516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76384"/>
            <a:ext cx="102393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428736"/>
            <a:ext cx="11353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272" r="-1447" b="-10157"/>
          <a:stretch>
            <a:fillRect/>
          </a:stretch>
        </p:blipFill>
        <p:spPr bwMode="auto">
          <a:xfrm>
            <a:off x="309522" y="1428736"/>
            <a:ext cx="114300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966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9688"/>
            <a:ext cx="11501518" cy="433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4006"/>
            <a:ext cx="113728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