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42" y="2285992"/>
            <a:ext cx="5414887" cy="209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5"/>
            <a:ext cx="1130787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3071810"/>
            <a:ext cx="3286148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810" y="3714752"/>
            <a:ext cx="3286148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810" y="5013336"/>
            <a:ext cx="3429024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2" y="5715016"/>
            <a:ext cx="2571768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5090" y="4240218"/>
            <a:ext cx="1285884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6274"/>
          <a:stretch>
            <a:fillRect/>
          </a:stretch>
        </p:blipFill>
        <p:spPr bwMode="auto">
          <a:xfrm>
            <a:off x="285752" y="1476395"/>
            <a:ext cx="11596726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4071942"/>
            <a:ext cx="2786082" cy="14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22" y="4591058"/>
            <a:ext cx="821537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686" y="4786322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1259"/>
          <a:stretch>
            <a:fillRect/>
          </a:stretch>
        </p:blipFill>
        <p:spPr bwMode="auto">
          <a:xfrm>
            <a:off x="304801" y="1543050"/>
            <a:ext cx="1157767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81356" y="1457310"/>
            <a:ext cx="1643074" cy="49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2" y="1457310"/>
            <a:ext cx="1643074" cy="49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538" y="2143116"/>
            <a:ext cx="490542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8546" y="2143116"/>
            <a:ext cx="490542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0116" y="2143116"/>
            <a:ext cx="490542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1422" y="2671758"/>
            <a:ext cx="490542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464" y="3214686"/>
            <a:ext cx="490542" cy="349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643050"/>
            <a:ext cx="116300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2271704"/>
            <a:ext cx="10644262" cy="42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2786058"/>
            <a:ext cx="11001452" cy="42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3357562"/>
            <a:ext cx="11001452" cy="42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588" y="3857628"/>
            <a:ext cx="10644262" cy="42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2025-08-27T09:22:53Z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