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1790700"/>
            <a:ext cx="94964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57" y="1500174"/>
            <a:ext cx="11317283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99656" y="234888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4577" y="234888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23488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7383" y="2973913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2973913"/>
            <a:ext cx="6298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2892" y="298724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81084" y="363367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4391" y="3658378"/>
            <a:ext cx="48745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55556" y="359420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30208" y="4223979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27803" y="4293427"/>
            <a:ext cx="5562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60496" y="423301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11624" y="4906885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88533" y="4906885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92228" y="4906885"/>
            <a:ext cx="9682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9032"/>
          <a:stretch>
            <a:fillRect/>
          </a:stretch>
        </p:blipFill>
        <p:spPr bwMode="auto">
          <a:xfrm>
            <a:off x="380959" y="1519239"/>
            <a:ext cx="11151911" cy="448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16080" y="1700808"/>
            <a:ext cx="5083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2035" y="4200940"/>
            <a:ext cx="5083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7832" y="4200940"/>
            <a:ext cx="5083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9275" y="4869160"/>
            <a:ext cx="7143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05041" y="4869160"/>
            <a:ext cx="7143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2732" y="5517342"/>
            <a:ext cx="71439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0376" y="5517342"/>
            <a:ext cx="57338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52" y="1500203"/>
            <a:ext cx="113728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07568" y="1534928"/>
            <a:ext cx="43638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0525" y="1534928"/>
            <a:ext cx="6294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227" y="2113663"/>
            <a:ext cx="855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0525" y="2132856"/>
            <a:ext cx="6469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3168" y="2723165"/>
            <a:ext cx="6469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7814" y="2723165"/>
            <a:ext cx="4704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6139" y="3325047"/>
            <a:ext cx="4704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32783" y="3325047"/>
            <a:ext cx="4704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44357" y="3938506"/>
            <a:ext cx="47043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59" y="1428736"/>
            <a:ext cx="1135735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8048" y="1556792"/>
            <a:ext cx="5083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66865"/>
            <a:ext cx="112776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04512" y="2175221"/>
            <a:ext cx="576064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188865" y="2106041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653290" y="2829941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68820" y="3580656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34040" y="4292981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46065" y="5024501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04512" y="2916001"/>
            <a:ext cx="576064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11346" y="3598908"/>
            <a:ext cx="562396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11346" y="4339688"/>
            <a:ext cx="562396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11346" y="5045743"/>
            <a:ext cx="562396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59" y="1366855"/>
            <a:ext cx="11586861" cy="4991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99456" y="2660062"/>
            <a:ext cx="1800200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7917" y="2660062"/>
            <a:ext cx="1800200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0160" y="2660062"/>
            <a:ext cx="1800200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8066" y="3953269"/>
            <a:ext cx="6441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87578" y="3953269"/>
            <a:ext cx="802781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72380" y="4555154"/>
            <a:ext cx="6441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1892" y="4555154"/>
            <a:ext cx="802781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0193" y="4555154"/>
            <a:ext cx="6441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29705" y="4555154"/>
            <a:ext cx="802781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10193" y="5191762"/>
            <a:ext cx="6441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29705" y="5191762"/>
            <a:ext cx="802781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10335" y="5770496"/>
            <a:ext cx="6441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29847" y="5770496"/>
            <a:ext cx="802781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63894" y="5770496"/>
            <a:ext cx="6441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83406" y="5770496"/>
            <a:ext cx="802781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40067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19536" y="2204864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737300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2898" y="2204864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2898" y="2737300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4214" y="2204864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64214" y="2737300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90726" y="2204864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90726" y="2737300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35273" y="2204864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35273" y="2737300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19536" y="3431781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19536" y="3964217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22898" y="3431781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22898" y="3964217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64214" y="3431781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64214" y="3964217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690726" y="3431781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90726" y="3964217"/>
            <a:ext cx="1005674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635273" y="3431781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635273" y="3964217"/>
            <a:ext cx="792088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33531"/>
            <a:ext cx="112966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59896" y="2011990"/>
            <a:ext cx="576064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6017" y="2011990"/>
            <a:ext cx="576064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5496" y="3806065"/>
            <a:ext cx="576064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4863" y="4338501"/>
            <a:ext cx="576064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7395" y="4940384"/>
            <a:ext cx="576064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7218" y="5530693"/>
            <a:ext cx="576064" cy="417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2025-08-28T02:18:05Z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