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4888" y="2881313"/>
            <a:ext cx="10182225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04954"/>
            <a:ext cx="11517488" cy="452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711624" y="3175693"/>
            <a:ext cx="79208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38672" y="3175693"/>
            <a:ext cx="79208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37862" y="3175693"/>
            <a:ext cx="79208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26522" y="3693853"/>
            <a:ext cx="79208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95602" y="3693853"/>
            <a:ext cx="79208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25542" y="3693853"/>
            <a:ext cx="79208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79962" y="4234873"/>
            <a:ext cx="79208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33702" y="4221088"/>
            <a:ext cx="792088" cy="94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537022" y="4221088"/>
            <a:ext cx="792088" cy="94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96042" y="4739248"/>
            <a:ext cx="792088" cy="94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949782" y="4739248"/>
            <a:ext cx="792088" cy="94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775022" y="4739248"/>
            <a:ext cx="792088" cy="94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11282" y="5272648"/>
            <a:ext cx="792088" cy="94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582242" y="5272648"/>
            <a:ext cx="792088" cy="94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902782" y="5272648"/>
            <a:ext cx="792088" cy="94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703662" y="5752708"/>
            <a:ext cx="792088" cy="94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079322" y="5752708"/>
            <a:ext cx="792088" cy="94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828362" y="5752708"/>
            <a:ext cx="792088" cy="94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43" y="1581149"/>
            <a:ext cx="11296745" cy="3848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084826" y="2204864"/>
            <a:ext cx="115518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3368" y="2204864"/>
            <a:ext cx="115518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4826" y="2795173"/>
            <a:ext cx="115518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43368" y="2795173"/>
            <a:ext cx="115518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4827" y="3304459"/>
            <a:ext cx="93916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43369" y="3304459"/>
            <a:ext cx="93916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4827" y="3836895"/>
            <a:ext cx="93916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43369" y="3836895"/>
            <a:ext cx="93916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84827" y="4404055"/>
            <a:ext cx="93916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043369" y="4404055"/>
            <a:ext cx="93916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84827" y="4936490"/>
            <a:ext cx="93916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256206" y="4936490"/>
            <a:ext cx="93916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33529"/>
            <a:ext cx="11096625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290" y="3247701"/>
            <a:ext cx="1800200" cy="9361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2665" y="3247701"/>
            <a:ext cx="1800200" cy="9361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9338" y="3247701"/>
            <a:ext cx="1800200" cy="9361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9161" y="3247701"/>
            <a:ext cx="1800200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4011" y="3225911"/>
            <a:ext cx="2628419" cy="97968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290" y="4752409"/>
            <a:ext cx="1800200" cy="9361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2665" y="4752409"/>
            <a:ext cx="1800200" cy="9361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9338" y="4752409"/>
            <a:ext cx="1800200" cy="9361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9161" y="4752409"/>
            <a:ext cx="1800200" cy="9361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4011" y="4730619"/>
            <a:ext cx="2628419" cy="9796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8230" y="1285860"/>
            <a:ext cx="10452678" cy="3119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398" y="4572008"/>
            <a:ext cx="4600607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1" y="1772816"/>
            <a:ext cx="1938677" cy="10081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1087" y="1772816"/>
            <a:ext cx="1938677" cy="10081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5082" y="1772816"/>
            <a:ext cx="1938677" cy="100811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2226" y="1772816"/>
            <a:ext cx="1938677" cy="100811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67796" y="1772816"/>
            <a:ext cx="1938677" cy="100811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1" y="3393272"/>
            <a:ext cx="1938677" cy="100811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1087" y="3393272"/>
            <a:ext cx="1938677" cy="100811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5082" y="3393272"/>
            <a:ext cx="1938677" cy="100811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2226" y="3393272"/>
            <a:ext cx="1938677" cy="100811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67796" y="3393272"/>
            <a:ext cx="1938677" cy="100811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092" y="5060026"/>
            <a:ext cx="2221262" cy="115505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5730" y="5060026"/>
            <a:ext cx="2221262" cy="1155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r="6504" b="26510"/>
          <a:stretch>
            <a:fillRect/>
          </a:stretch>
        </p:blipFill>
        <p:spPr bwMode="auto">
          <a:xfrm>
            <a:off x="233364" y="1319243"/>
            <a:ext cx="11363362" cy="475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456040" y="2204864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83098" y="4404054"/>
            <a:ext cx="33643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7898" y="4404054"/>
            <a:ext cx="33643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44298" y="4404054"/>
            <a:ext cx="33643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03518" y="5036514"/>
            <a:ext cx="33643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45038" y="5036514"/>
            <a:ext cx="33643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915058" y="5036514"/>
            <a:ext cx="33643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65318" y="5661354"/>
            <a:ext cx="33643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31478" y="5661354"/>
            <a:ext cx="33643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07878" y="5661354"/>
            <a:ext cx="33643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l="4490" b="26156"/>
          <a:stretch>
            <a:fillRect/>
          </a:stretch>
        </p:blipFill>
        <p:spPr bwMode="auto">
          <a:xfrm>
            <a:off x="380960" y="1562110"/>
            <a:ext cx="11244300" cy="4867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775520" y="1681758"/>
            <a:ext cx="33643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28195" y="1681758"/>
            <a:ext cx="33643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28370" y="1681758"/>
            <a:ext cx="33643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85695" y="1681758"/>
            <a:ext cx="33643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00320" y="1681758"/>
            <a:ext cx="33643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47728" y="2320305"/>
            <a:ext cx="33643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29353" y="2320305"/>
            <a:ext cx="33643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98000" y="3639819"/>
            <a:ext cx="949727" cy="2932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674850" y="3921482"/>
            <a:ext cx="445672" cy="432047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54733" y="4940054"/>
            <a:ext cx="405156" cy="432047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144835" y="3975485"/>
            <a:ext cx="2599237" cy="2932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03923" y="4392174"/>
            <a:ext cx="2599237" cy="547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03923" y="5457045"/>
            <a:ext cx="2599237" cy="547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46049" y="5850584"/>
            <a:ext cx="209391" cy="547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b="1379"/>
          <a:stretch>
            <a:fillRect/>
          </a:stretch>
        </p:blipFill>
        <p:spPr bwMode="auto">
          <a:xfrm>
            <a:off x="261938" y="1390672"/>
            <a:ext cx="11668125" cy="511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135560" y="1340768"/>
            <a:ext cx="2160240" cy="598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2348880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511917" y="1883655"/>
            <a:ext cx="720080" cy="475252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547924" y="2612860"/>
            <a:ext cx="942860" cy="475252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90784" y="4107118"/>
            <a:ext cx="389192" cy="598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2025-08-28T01:39:27Z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