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8" y="1071546"/>
            <a:ext cx="93440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2662" y="3500438"/>
            <a:ext cx="73342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428736"/>
            <a:ext cx="118491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8216" y="2143116"/>
            <a:ext cx="428628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8942" y="2214554"/>
            <a:ext cx="71438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1272" y="3143248"/>
            <a:ext cx="857256" cy="36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71498" y="4071942"/>
            <a:ext cx="99627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95340" y="3571876"/>
            <a:ext cx="571504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95340" y="4489936"/>
            <a:ext cx="1000132" cy="45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428736"/>
            <a:ext cx="118300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0314" y="221455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3214686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2860" y="3214686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7570" y="3214686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1488" y="4143380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5882"/>
          <a:stretch>
            <a:fillRect/>
          </a:stretch>
        </p:blipFill>
        <p:spPr bwMode="auto">
          <a:xfrm>
            <a:off x="309522" y="1428736"/>
            <a:ext cx="1164156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95802" y="2000240"/>
            <a:ext cx="192882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1818" y="2000240"/>
            <a:ext cx="185738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3586" y="2000240"/>
            <a:ext cx="171451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1554" y="2747958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7453322" y="2740020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82214" y="2735258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67240" y="3286124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24694" y="3286124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82148" y="3286124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1452580"/>
            <a:ext cx="1187767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8150" y="2571744"/>
            <a:ext cx="50720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3538538"/>
            <a:ext cx="842968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588" y="4967298"/>
            <a:ext cx="111443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36" y="5454664"/>
            <a:ext cx="278608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2025-08-27T07:23:46Z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