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1158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4525" y="2547938"/>
            <a:ext cx="83629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4950"/>
            <a:ext cx="11345849" cy="406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020"/>
          <a:stretch>
            <a:fillRect/>
          </a:stretch>
        </p:blipFill>
        <p:spPr bwMode="auto">
          <a:xfrm>
            <a:off x="309522" y="1485918"/>
            <a:ext cx="11549103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457343"/>
            <a:ext cx="116871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500174"/>
            <a:ext cx="117252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3714752"/>
            <a:ext cx="1149667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41" y="1571612"/>
            <a:ext cx="116490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9431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1779089"/>
            <a:ext cx="10452638" cy="497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1" y="1324772"/>
            <a:ext cx="11353839" cy="546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65</cp:revision>
  <dcterms:created xsi:type="dcterms:W3CDTF">2015-09-16T06:44:00Z</dcterms:created>
  <dcterms:modified xsi:type="dcterms:W3CDTF">2025-08-26T00:33:17Z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