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3522" y="16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8538" y="2681288"/>
            <a:ext cx="51149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500174"/>
            <a:ext cx="117538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44" y="2285992"/>
            <a:ext cx="500066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8318" y="2214554"/>
            <a:ext cx="733434" cy="467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882346" y="2214554"/>
            <a:ext cx="5905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13966" y="2786058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52596" y="2786058"/>
            <a:ext cx="64294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859354" y="3250405"/>
            <a:ext cx="833438" cy="416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480" y="3786190"/>
            <a:ext cx="485775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93222" y="3786190"/>
            <a:ext cx="500066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595406" y="3286124"/>
            <a:ext cx="892975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1571612"/>
            <a:ext cx="118681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38282" y="2745100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3745232"/>
            <a:ext cx="37147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8" y="1443059"/>
            <a:ext cx="11858625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39140" y="2906074"/>
            <a:ext cx="357190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9140" y="3929066"/>
            <a:ext cx="285752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9140" y="4760604"/>
            <a:ext cx="285752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9140" y="5500702"/>
            <a:ext cx="3571900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304" y="1571612"/>
            <a:ext cx="1163338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67306" y="2263132"/>
            <a:ext cx="614366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4" y="3286124"/>
            <a:ext cx="600079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8744" y="4286256"/>
            <a:ext cx="607223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087"/>
          <a:stretch>
            <a:fillRect/>
          </a:stretch>
        </p:blipFill>
        <p:spPr bwMode="auto">
          <a:xfrm>
            <a:off x="309522" y="1571612"/>
            <a:ext cx="1170150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24100" y="3286124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286124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6330" y="3286124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2025-08-27T06:39:55Z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