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113" y="2105025"/>
            <a:ext cx="88677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9"/>
            <a:ext cx="117798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98" y="1428736"/>
            <a:ext cx="118875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631010"/>
            <a:ext cx="11644394" cy="202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453454" y="512446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338" y="5630878"/>
            <a:ext cx="20717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6143644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5860"/>
            <a:ext cx="11737587" cy="548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1214422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1714488"/>
            <a:ext cx="371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4100" y="385762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5420" y="385762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9140" y="378619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6660" y="385762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0314" y="5072074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6462" y="5072074"/>
            <a:ext cx="2000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4232" y="5595000"/>
            <a:ext cx="80724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24232" y="6120784"/>
            <a:ext cx="27860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285" b="18851"/>
          <a:stretch>
            <a:fillRect/>
          </a:stretch>
        </p:blipFill>
        <p:spPr bwMode="auto">
          <a:xfrm>
            <a:off x="166646" y="1409723"/>
            <a:ext cx="11883161" cy="466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5531182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982"/>
          <a:stretch>
            <a:fillRect/>
          </a:stretch>
        </p:blipFill>
        <p:spPr bwMode="auto">
          <a:xfrm>
            <a:off x="309522" y="1428736"/>
            <a:ext cx="11624252" cy="484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157161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28612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60" y="325755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0710" y="328612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7372" y="392906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3273"/>
          <a:stretch>
            <a:fillRect/>
          </a:stretch>
        </p:blipFill>
        <p:spPr bwMode="auto">
          <a:xfrm>
            <a:off x="271464" y="1319236"/>
            <a:ext cx="11682452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76" y="1500174"/>
            <a:ext cx="117312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1528752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207167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876" y="264318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21468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2025-08-27T04:42:10Z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