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1025" y="2714625"/>
            <a:ext cx="3409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929"/>
          <a:stretch>
            <a:fillRect/>
          </a:stretch>
        </p:blipFill>
        <p:spPr bwMode="auto">
          <a:xfrm>
            <a:off x="271463" y="1457340"/>
            <a:ext cx="1168245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10116" y="4500570"/>
            <a:ext cx="92869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16" y="4572008"/>
            <a:ext cx="185738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6844" y="5072074"/>
            <a:ext cx="1785950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8810" y="5072074"/>
            <a:ext cx="85725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4892" y="5143512"/>
            <a:ext cx="164307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 r="7885"/>
          <a:stretch>
            <a:fillRect/>
          </a:stretch>
        </p:blipFill>
        <p:spPr bwMode="auto">
          <a:xfrm>
            <a:off x="214314" y="1519255"/>
            <a:ext cx="11739602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38678" y="2143116"/>
            <a:ext cx="50006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2857496"/>
            <a:ext cx="50006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3322" y="2671758"/>
            <a:ext cx="50006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1224" y="4286256"/>
            <a:ext cx="50006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464" y="2643182"/>
            <a:ext cx="600079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8546" y="3214686"/>
            <a:ext cx="714380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3902" y="4801562"/>
            <a:ext cx="10930014" cy="5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6273"/>
          <a:stretch>
            <a:fillRect/>
          </a:stretch>
        </p:blipFill>
        <p:spPr bwMode="auto">
          <a:xfrm>
            <a:off x="214314" y="1571612"/>
            <a:ext cx="11739602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01118" y="2564124"/>
            <a:ext cx="600079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127" y="1500174"/>
            <a:ext cx="1149035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96462" y="2786058"/>
            <a:ext cx="19288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3328986"/>
            <a:ext cx="40719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8942" y="3357562"/>
            <a:ext cx="47863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6778" y="3929066"/>
            <a:ext cx="114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2025-08-27T07:38:05Z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