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81388" y="2090738"/>
            <a:ext cx="52292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443053"/>
            <a:ext cx="1162050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667370" y="2285992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67730" y="2285992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902" y="3286124"/>
            <a:ext cx="207170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3190" y="3286124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82280" y="3286124"/>
            <a:ext cx="128588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95430" y="4286258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10510" y="4257682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809" r="809"/>
          <a:stretch>
            <a:fillRect/>
          </a:stretch>
        </p:blipFill>
        <p:spPr bwMode="auto">
          <a:xfrm>
            <a:off x="309522" y="1419240"/>
            <a:ext cx="11572956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784" y="2143116"/>
            <a:ext cx="100013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414" y="2671758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6844" y="3214686"/>
            <a:ext cx="157163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2530" y="4429132"/>
            <a:ext cx="164307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67636" y="4357694"/>
            <a:ext cx="107157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09654" y="5000636"/>
            <a:ext cx="107157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39074" y="5072074"/>
            <a:ext cx="92869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447810"/>
            <a:ext cx="1163955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452794" y="2528882"/>
            <a:ext cx="85725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504" y="2528882"/>
            <a:ext cx="192882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7900" y="2514594"/>
            <a:ext cx="200026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9654" y="4286256"/>
            <a:ext cx="300039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10182" y="4286256"/>
            <a:ext cx="300039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500174"/>
            <a:ext cx="116871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2464" y="2486018"/>
            <a:ext cx="892975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5024" y="3429000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3058" y="4100518"/>
            <a:ext cx="607223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2025-08-27T08:26:50Z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