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1020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2471738"/>
            <a:ext cx="88011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615"/>
          <a:stretch>
            <a:fillRect/>
          </a:stretch>
        </p:blipFill>
        <p:spPr bwMode="auto">
          <a:xfrm>
            <a:off x="238084" y="1500174"/>
            <a:ext cx="11715832" cy="296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457340"/>
            <a:ext cx="115728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1087" r="1690"/>
          <a:stretch>
            <a:fillRect/>
          </a:stretch>
        </p:blipFill>
        <p:spPr bwMode="auto">
          <a:xfrm>
            <a:off x="380960" y="1428736"/>
            <a:ext cx="11501518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r="3012"/>
          <a:stretch>
            <a:fillRect/>
          </a:stretch>
        </p:blipFill>
        <p:spPr bwMode="auto">
          <a:xfrm>
            <a:off x="381002" y="1500174"/>
            <a:ext cx="11501476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2789"/>
          <a:stretch>
            <a:fillRect/>
          </a:stretch>
        </p:blipFill>
        <p:spPr bwMode="auto">
          <a:xfrm>
            <a:off x="261939" y="1504965"/>
            <a:ext cx="11620539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428766"/>
            <a:ext cx="116014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b="1512"/>
          <a:stretch>
            <a:fillRect/>
          </a:stretch>
        </p:blipFill>
        <p:spPr bwMode="auto">
          <a:xfrm>
            <a:off x="295275" y="1490682"/>
            <a:ext cx="11601450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71612"/>
            <a:ext cx="116014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65</cp:revision>
  <dcterms:created xsi:type="dcterms:W3CDTF">2015-09-16T06:44:00Z</dcterms:created>
  <dcterms:modified xsi:type="dcterms:W3CDTF">2025-08-25T21:10:22Z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