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50" d="100"/>
          <a:sy n="150" d="100"/>
        </p:scale>
        <p:origin x="84" y="1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8963" y="2819400"/>
            <a:ext cx="59340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10775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93858" y="2714620"/>
            <a:ext cx="57150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8810" y="2714620"/>
            <a:ext cx="57150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2148" y="2757482"/>
            <a:ext cx="57150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V="1">
            <a:off x="2497112" y="3227386"/>
            <a:ext cx="571504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8810" y="3214686"/>
            <a:ext cx="71438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53586" y="3260724"/>
            <a:ext cx="57150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5670" y="4000504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53190" y="4000504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82148" y="4071942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09984" y="4500570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53190" y="4500570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67834" y="4572008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476394"/>
            <a:ext cx="1133475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3214686"/>
            <a:ext cx="171451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596" y="4694246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2596" y="5700728"/>
            <a:ext cx="42862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1714488"/>
            <a:ext cx="112204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82878" y="2857496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5802" y="2857496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4232" y="3357562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67966" y="3370262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8216" y="3870328"/>
            <a:ext cx="492922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05441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929198"/>
            <a:ext cx="111918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166778" y="2168516"/>
            <a:ext cx="200026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40" y="2674932"/>
            <a:ext cx="185738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3168648"/>
            <a:ext cx="250033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5340" y="3668714"/>
            <a:ext cx="142876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6778" y="4162430"/>
            <a:ext cx="314327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</Words>
  <Application>Microsoft Office PowerPoint</Application>
  <PresentationFormat>自定义</PresentationFormat>
  <Paragraphs>1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2025-08-27T05:28:43Z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