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438" y="-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38" y="2871788"/>
            <a:ext cx="78581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9731"/>
            <a:ext cx="113252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27448" y="2000415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0823" y="2000415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4798" y="2543340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7223" y="2543340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4847" y="3048165"/>
            <a:ext cx="195485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00056" y="3048165"/>
            <a:ext cx="24482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527" y="3048165"/>
            <a:ext cx="8572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3563323"/>
            <a:ext cx="8572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6684" y="4077673"/>
            <a:ext cx="85727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27648" y="4077673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80434" y="4077673"/>
            <a:ext cx="9078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99734" y="4077673"/>
            <a:ext cx="10644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61834" y="4077673"/>
            <a:ext cx="267067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51509" y="4572973"/>
            <a:ext cx="137613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84859" y="5096848"/>
            <a:ext cx="1746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47134" y="5096848"/>
            <a:ext cx="174684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28384" y="5096848"/>
            <a:ext cx="23799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42773" y="5096848"/>
            <a:ext cx="17373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3048" y="5589240"/>
            <a:ext cx="59561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15816"/>
          <a:stretch>
            <a:fillRect/>
          </a:stretch>
        </p:blipFill>
        <p:spPr bwMode="auto">
          <a:xfrm>
            <a:off x="281027" y="1428736"/>
            <a:ext cx="1145857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148478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7674" y="148478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9974" y="148478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07924" y="148478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874" y="196103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7249" y="2503959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0499" y="2503959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16998" y="2503959"/>
            <a:ext cx="163132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11623" y="3018309"/>
            <a:ext cx="9920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40348" y="3018309"/>
            <a:ext cx="9920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26323" y="3018309"/>
            <a:ext cx="9920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02923" y="3018309"/>
            <a:ext cx="9920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31698" y="3018309"/>
            <a:ext cx="99208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4248" y="3542184"/>
            <a:ext cx="14093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40223" y="4561359"/>
            <a:ext cx="22002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31048" y="4561359"/>
            <a:ext cx="2437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21123" y="5075709"/>
            <a:ext cx="22002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1948" y="5075709"/>
            <a:ext cx="2437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97348" y="5571009"/>
            <a:ext cx="22002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388173" y="5571009"/>
            <a:ext cx="2437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633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5640" y="1557324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1557324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7427" y="2576499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702" y="2576499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96902" y="3071799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0127" y="3071799"/>
            <a:ext cx="2376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5114"/>
          <a:stretch>
            <a:fillRect/>
          </a:stretch>
        </p:blipFill>
        <p:spPr bwMode="auto">
          <a:xfrm>
            <a:off x="380960" y="1562100"/>
            <a:ext cx="11144328" cy="479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151784" y="296304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234" y="296304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61074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234" y="361074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94424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234" y="4944244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1784" y="5601469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2234" y="5601469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