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56" y="1643050"/>
            <a:ext cx="4570959" cy="2462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008"/>
          <a:stretch>
            <a:fillRect/>
          </a:stretch>
        </p:blipFill>
        <p:spPr bwMode="auto">
          <a:xfrm>
            <a:off x="309522" y="1500174"/>
            <a:ext cx="11691978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81488" y="2257418"/>
            <a:ext cx="100013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0380" y="2343142"/>
            <a:ext cx="571504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7834" y="2266942"/>
            <a:ext cx="100013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68098" y="2285992"/>
            <a:ext cx="714380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522" y="2938459"/>
            <a:ext cx="1500198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09984" y="3000372"/>
            <a:ext cx="428628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9903"/>
          <a:stretch>
            <a:fillRect/>
          </a:stretch>
        </p:blipFill>
        <p:spPr bwMode="auto">
          <a:xfrm>
            <a:off x="309522" y="1476392"/>
            <a:ext cx="11525288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10116" y="3117848"/>
            <a:ext cx="500066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6814" y="3109910"/>
            <a:ext cx="500066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6198" y="3105148"/>
            <a:ext cx="500066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500174"/>
            <a:ext cx="1161097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96198" y="1500174"/>
            <a:ext cx="500066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376385"/>
            <a:ext cx="1165860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96198" y="1285860"/>
            <a:ext cx="135732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4166" y="1966902"/>
            <a:ext cx="242889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464" y="2609844"/>
            <a:ext cx="500066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440" y="5416564"/>
            <a:ext cx="10787138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588" y="6097606"/>
            <a:ext cx="2643206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2025-08-27T11:21:48Z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