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150" y="2124075"/>
            <a:ext cx="105537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43055"/>
            <a:ext cx="116681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00188"/>
            <a:ext cx="116776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00174"/>
            <a:ext cx="116776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264318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3186110"/>
            <a:ext cx="171451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082" y="3214686"/>
            <a:ext cx="300039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3743326"/>
            <a:ext cx="207170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6066" y="3757614"/>
            <a:ext cx="535785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431483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85906"/>
            <a:ext cx="116300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1217"/>
          <a:stretch>
            <a:fillRect/>
          </a:stretch>
        </p:blipFill>
        <p:spPr bwMode="auto">
          <a:xfrm>
            <a:off x="309522" y="4357694"/>
            <a:ext cx="11601449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38255" y="3195636"/>
            <a:ext cx="128588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36" y="2214554"/>
            <a:ext cx="364333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6211" y="3224211"/>
            <a:ext cx="278608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3929066"/>
            <a:ext cx="142876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81092" y="4337056"/>
            <a:ext cx="664373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4232" y="5523562"/>
            <a:ext cx="857256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836" y="6000768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95443"/>
            <a:ext cx="118110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8876" y="1550974"/>
            <a:ext cx="37147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3643314"/>
            <a:ext cx="607223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98" y="4214818"/>
            <a:ext cx="7572428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38275"/>
            <a:ext cx="115633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76405"/>
            <a:ext cx="116014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40608" y="2046278"/>
            <a:ext cx="45720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253364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0776" y="3140072"/>
            <a:ext cx="64294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71612"/>
            <a:ext cx="1164907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2538406"/>
            <a:ext cx="800105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2025-08-27T11:38:34Z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