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8888" y="2771775"/>
            <a:ext cx="71342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819"/>
          <a:stretch>
            <a:fillRect/>
          </a:stretch>
        </p:blipFill>
        <p:spPr bwMode="auto">
          <a:xfrm>
            <a:off x="285750" y="1562117"/>
            <a:ext cx="1152529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81686" y="17144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3968" y="42148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4100" y="41433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8810" y="421481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8942" y="41433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39272" y="421481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96594" y="4143380"/>
            <a:ext cx="4286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95406" y="4786322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9852" y="4714884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53058" y="4786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38942" y="4714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10710" y="478632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68032" y="4714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38216" y="5267338"/>
            <a:ext cx="65008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612"/>
          <a:stretch>
            <a:fillRect/>
          </a:stretch>
        </p:blipFill>
        <p:spPr bwMode="auto">
          <a:xfrm>
            <a:off x="347704" y="1500174"/>
            <a:ext cx="11606212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81092" y="2285992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570" y="2285992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2857496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6132" y="2857496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8216" y="3429000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6132" y="3429000"/>
            <a:ext cx="16430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0402" y="5143512"/>
            <a:ext cx="814393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5357826"/>
            <a:ext cx="642942" cy="38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1371" y="5840429"/>
            <a:ext cx="504035" cy="47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024063"/>
            <a:ext cx="115443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3143248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5090" y="3714752"/>
            <a:ext cx="14287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0174"/>
            <a:ext cx="117062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52860" y="1454136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1454136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3454" y="1454136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60" y="2000240"/>
            <a:ext cx="4905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3189286"/>
            <a:ext cx="109300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3786190"/>
            <a:ext cx="112872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12" y="4357694"/>
            <a:ext cx="27146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71</cp:revision>
  <dcterms:created xsi:type="dcterms:W3CDTF">2015-09-16T06:44:00Z</dcterms:created>
  <dcterms:modified xsi:type="dcterms:W3CDTF">2025-08-27T09:35:10Z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