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49" r:id="rId4"/>
    <p:sldId id="348" r:id="rId5"/>
    <p:sldId id="347" r:id="rId6"/>
    <p:sldId id="346" r:id="rId7"/>
    <p:sldId id="345" r:id="rId8"/>
    <p:sldId id="344" r:id="rId9"/>
    <p:sldId id="342" r:id="rId10"/>
    <p:sldId id="341" r:id="rId11"/>
    <p:sldId id="340" r:id="rId12"/>
    <p:sldId id="339" r:id="rId13"/>
    <p:sldId id="338" r:id="rId14"/>
    <p:sldId id="337" r:id="rId15"/>
    <p:sldId id="336" r:id="rId16"/>
    <p:sldId id="335" r:id="rId17"/>
    <p:sldId id="334" r:id="rId18"/>
    <p:sldId id="333" r:id="rId19"/>
    <p:sldId id="332" r:id="rId20"/>
    <p:sldId id="330" r:id="rId21"/>
    <p:sldId id="329" r:id="rId22"/>
    <p:sldId id="328" r:id="rId23"/>
    <p:sldId id="327" r:id="rId24"/>
    <p:sldId id="326" r:id="rId25"/>
    <p:sldId id="325" r:id="rId26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24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24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0" Type="http://schemas.openxmlformats.org/officeDocument/2006/relationships/tags" Target="tags/tag1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07920" y="1916430"/>
            <a:ext cx="7376160" cy="302514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4450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559810" y="1652270"/>
            <a:ext cx="4003040" cy="594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651628" y="2555791"/>
            <a:ext cx="2148750" cy="3751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676650" y="3187700"/>
            <a:ext cx="6325235" cy="493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543939" y="3981204"/>
            <a:ext cx="383110" cy="400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4551105" y="5489973"/>
            <a:ext cx="366453" cy="3000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5228590" y="6142355"/>
            <a:ext cx="880110" cy="418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animBg="1"/>
      <p:bldP spid="10" grpId="0" bldLvl="0" animBg="1"/>
      <p:bldP spid="14" grpId="0" animBg="1"/>
      <p:bldP spid="15" grpId="0" animBg="1"/>
      <p:bldP spid="16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70" y="660400"/>
            <a:ext cx="7805420" cy="60401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463790" y="2684145"/>
            <a:ext cx="429260" cy="418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307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005714" y="3394611"/>
            <a:ext cx="409523" cy="3624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662305"/>
            <a:ext cx="9863455" cy="60699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903970" y="1624965"/>
            <a:ext cx="765810" cy="653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047480" y="5328920"/>
            <a:ext cx="547370" cy="739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692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67619" y="2116479"/>
            <a:ext cx="409523" cy="371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692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015238" y="2963672"/>
            <a:ext cx="323809" cy="3716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9803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975735" y="1916430"/>
            <a:ext cx="2526665" cy="531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406900" y="2639060"/>
            <a:ext cx="6394450" cy="655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653489" y="3618000"/>
            <a:ext cx="485620" cy="450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303395" y="4378960"/>
            <a:ext cx="2522855" cy="556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209415" y="5147945"/>
            <a:ext cx="6205855" cy="582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2653489" y="6066000"/>
            <a:ext cx="485620" cy="450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10" grpId="0" animBg="1"/>
      <p:bldP spid="12" grpId="0" bldLvl="0" animBg="1"/>
      <p:bldP spid="13" grpId="0" bldLvl="0" animBg="1"/>
      <p:bldP spid="19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153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167619" y="2049688"/>
            <a:ext cx="561904" cy="3624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281904" y="2917562"/>
            <a:ext cx="571428" cy="3433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167619" y="3728213"/>
            <a:ext cx="1057142" cy="4100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158095" y="4596086"/>
            <a:ext cx="1209523" cy="4100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325" y="764540"/>
            <a:ext cx="10174605" cy="43478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156"/>
          <a:stretch>
            <a:fillRect/>
          </a:stretch>
        </p:blipFill>
        <p:spPr>
          <a:xfrm>
            <a:off x="5303520" y="4316095"/>
            <a:ext cx="6430010" cy="23691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556"/>
          <a:stretch>
            <a:fillRect/>
          </a:stretch>
        </p:blipFill>
        <p:spPr>
          <a:xfrm>
            <a:off x="4511675" y="4581525"/>
            <a:ext cx="5603240" cy="19996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370" y="621030"/>
            <a:ext cx="10080625" cy="46977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570345" y="739775"/>
            <a:ext cx="3206750" cy="548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789035" y="1527175"/>
            <a:ext cx="1153160" cy="525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631950" y="2185035"/>
            <a:ext cx="1815465" cy="666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676140" y="2185035"/>
            <a:ext cx="2716530" cy="665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063740" y="3090545"/>
            <a:ext cx="1384300" cy="562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713865" y="4490085"/>
            <a:ext cx="576580" cy="734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9450705" y="3653155"/>
            <a:ext cx="576580" cy="734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8" grpId="0" bldLvl="0" animBg="1"/>
      <p:bldP spid="9" grpId="0" bldLvl="0" animBg="1"/>
      <p:bldP spid="12" grpId="0" bldLvl="0" animBg="1"/>
      <p:bldP spid="14" grpId="0" bldLvl="0" animBg="1"/>
      <p:bldP spid="15" grpId="0" bldLvl="0" animBg="1"/>
      <p:bldP spid="4" grpId="1" animBg="1"/>
      <p:bldP spid="7" grpId="1" animBg="1"/>
      <p:bldP spid="8" grpId="1" animBg="1"/>
      <p:bldP spid="9" grpId="1" animBg="1"/>
      <p:bldP spid="12" grpId="1" animBg="1"/>
      <p:bldP spid="14" grpId="1" animBg="1"/>
      <p:bldP spid="15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1510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266938" y="2509819"/>
            <a:ext cx="1509970" cy="4367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432550" y="2339340"/>
            <a:ext cx="2255520" cy="615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738775" y="4256928"/>
            <a:ext cx="964198" cy="4458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886064" y="5130483"/>
            <a:ext cx="1509970" cy="4367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730625" y="5910580"/>
            <a:ext cx="3115310" cy="584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bldLvl="0" animBg="1"/>
      <p:bldP spid="8" grpId="0" animBg="1"/>
      <p:bldP spid="9" grpId="0" animBg="1"/>
      <p:bldP spid="10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3790" y="684345"/>
            <a:ext cx="10800000" cy="33242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6690360" y="684530"/>
            <a:ext cx="3340100" cy="685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16170" y="1741633"/>
            <a:ext cx="514285" cy="466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727835" y="2360295"/>
            <a:ext cx="1597025" cy="713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954266" y="3427579"/>
            <a:ext cx="980952" cy="466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556"/>
          <a:stretch>
            <a:fillRect/>
          </a:stretch>
        </p:blipFill>
        <p:spPr>
          <a:xfrm>
            <a:off x="2526030" y="4149090"/>
            <a:ext cx="6876415" cy="24536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  <p:bldP spid="10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75"/>
          <a:stretch>
            <a:fillRect/>
          </a:stretch>
        </p:blipFill>
        <p:spPr>
          <a:xfrm>
            <a:off x="647700" y="765360"/>
            <a:ext cx="10800080" cy="39990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399990" y="870267"/>
            <a:ext cx="1609523" cy="4676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047610" y="898898"/>
            <a:ext cx="1028571" cy="4103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428562" y="1729191"/>
            <a:ext cx="476190" cy="4294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076181" y="1710104"/>
            <a:ext cx="1561904" cy="477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981200" y="2480310"/>
            <a:ext cx="1887220" cy="546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8257133" y="2540397"/>
            <a:ext cx="1828572" cy="4867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419038" y="3389778"/>
            <a:ext cx="1542857" cy="4676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047740" y="3242310"/>
            <a:ext cx="4224020" cy="670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556"/>
          <a:stretch>
            <a:fillRect/>
          </a:stretch>
        </p:blipFill>
        <p:spPr>
          <a:xfrm>
            <a:off x="3359785" y="4149090"/>
            <a:ext cx="6876415" cy="24536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8" grpId="0" bldLvl="0" animBg="1"/>
      <p:bldP spid="9" grpId="0" bldLvl="0" animBg="1"/>
      <p:bldP spid="11" grpId="0" bldLvl="0" animBg="1"/>
      <p:bldP spid="13" grpId="0" bldLvl="0" animBg="1"/>
      <p:bldP spid="15" grpId="0" bldLvl="0" animBg="1"/>
      <p:bldP spid="16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035" y="1125035"/>
            <a:ext cx="10800000" cy="32392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1125035"/>
            <a:ext cx="10800000" cy="38113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1340935"/>
            <a:ext cx="10800000" cy="38654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461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415238" y="1124657"/>
            <a:ext cx="485714" cy="4675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243809" y="1134198"/>
            <a:ext cx="523809" cy="438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377142" y="1153280"/>
            <a:ext cx="466666" cy="3721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758095" y="2050144"/>
            <a:ext cx="533333" cy="438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591810" y="2708910"/>
            <a:ext cx="1294765" cy="720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596190" y="3891577"/>
            <a:ext cx="1057142" cy="4293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832475" y="3763645"/>
            <a:ext cx="1468755" cy="593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9291320" y="3738880"/>
            <a:ext cx="1184910" cy="638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bldLvl="0" animBg="1"/>
      <p:bldP spid="10" grpId="0" animBg="1"/>
      <p:bldP spid="12" grpId="0" bldLvl="0" animBg="1"/>
      <p:bldP spid="13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846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891428" y="1257991"/>
            <a:ext cx="2076190" cy="4671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319780" y="2065020"/>
            <a:ext cx="2123440" cy="588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696450" y="2924810"/>
            <a:ext cx="1232535" cy="683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253333" y="4003505"/>
            <a:ext cx="961904" cy="457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bldLvl="0" animBg="1"/>
      <p:bldP spid="8" grpId="0" bldLvl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3413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9362440" y="5163820"/>
            <a:ext cx="546100" cy="574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923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024761" y="2193228"/>
            <a:ext cx="323809" cy="3625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692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557"/>
          <a:stretch>
            <a:fillRect/>
          </a:stretch>
        </p:blipFill>
        <p:spPr>
          <a:xfrm>
            <a:off x="4367530" y="2996565"/>
            <a:ext cx="5257800" cy="34372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90" y="692600"/>
            <a:ext cx="10800000" cy="26362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9013825" y="828040"/>
            <a:ext cx="1477010" cy="657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28894" y="1838782"/>
            <a:ext cx="514285" cy="4680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471751" y="1838782"/>
            <a:ext cx="1542857" cy="4680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214609" y="2717522"/>
            <a:ext cx="304762" cy="3629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557"/>
          <a:stretch>
            <a:fillRect/>
          </a:stretch>
        </p:blipFill>
        <p:spPr>
          <a:xfrm>
            <a:off x="3559175" y="3357245"/>
            <a:ext cx="5073650" cy="33172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332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66240" y="3789045"/>
            <a:ext cx="539750" cy="472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672715" y="3787775"/>
            <a:ext cx="808990" cy="485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077335" y="3776345"/>
            <a:ext cx="490220" cy="499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224145" y="3778250"/>
            <a:ext cx="514985" cy="485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402705" y="3776345"/>
            <a:ext cx="527050" cy="499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599680" y="3789045"/>
            <a:ext cx="453390" cy="472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526145" y="3776345"/>
            <a:ext cx="784225" cy="499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717405" y="3776345"/>
            <a:ext cx="821690" cy="499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606550" y="5438775"/>
            <a:ext cx="723265" cy="485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667000" y="5438775"/>
            <a:ext cx="833755" cy="485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907155" y="5438775"/>
            <a:ext cx="784225" cy="485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5026660" y="5427345"/>
            <a:ext cx="845820" cy="499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314440" y="5300345"/>
            <a:ext cx="932815" cy="657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7453630" y="5373370"/>
            <a:ext cx="808990" cy="512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8543290" y="5438775"/>
            <a:ext cx="1005205" cy="485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9768205" y="5319395"/>
            <a:ext cx="968375" cy="621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63</cp:revision>
  <dcterms:created xsi:type="dcterms:W3CDTF">2015-09-16T06:44:00Z</dcterms:created>
  <dcterms:modified xsi:type="dcterms:W3CDTF">2024-06-17T08:33:44Z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