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68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17520"/>
            <a:ext cx="114985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1"/>
          <a:stretch>
            <a:fillRect/>
          </a:stretch>
        </p:blipFill>
        <p:spPr>
          <a:xfrm>
            <a:off x="720090" y="612140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814671"/>
            <a:ext cx="409523" cy="36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46409" r="72889"/>
          <a:stretch>
            <a:fillRect/>
          </a:stretch>
        </p:blipFill>
        <p:spPr>
          <a:xfrm>
            <a:off x="407670" y="3388995"/>
            <a:ext cx="244856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t="46409" r="22889"/>
          <a:stretch>
            <a:fillRect/>
          </a:stretch>
        </p:blipFill>
        <p:spPr>
          <a:xfrm>
            <a:off x="3067685" y="3388995"/>
            <a:ext cx="309626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87"/>
          <a:stretch>
            <a:fillRect/>
          </a:stretch>
        </p:blipFill>
        <p:spPr>
          <a:xfrm>
            <a:off x="6311900" y="3213100"/>
            <a:ext cx="2528570" cy="343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0" r="36217"/>
          <a:stretch>
            <a:fillRect/>
          </a:stretch>
        </p:blipFill>
        <p:spPr>
          <a:xfrm>
            <a:off x="9048750" y="3176905"/>
            <a:ext cx="2286635" cy="343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695" y="4770120"/>
            <a:ext cx="5067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700"/>
            <a:ext cx="8945245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1605915"/>
            <a:ext cx="5505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1"/>
          <a:stretch>
            <a:fillRect/>
          </a:stretch>
        </p:blipFill>
        <p:spPr>
          <a:xfrm>
            <a:off x="720090" y="972185"/>
            <a:ext cx="10800080" cy="490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277110"/>
            <a:ext cx="6242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3765365"/>
            <a:ext cx="10800000" cy="1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96"/>
          <a:stretch>
            <a:fillRect/>
          </a:stretch>
        </p:blipFill>
        <p:spPr>
          <a:xfrm>
            <a:off x="767080" y="909505"/>
            <a:ext cx="10800080" cy="285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1201348"/>
            <a:ext cx="1542857" cy="45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805" y="1979295"/>
            <a:ext cx="90214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0475" y="2946400"/>
            <a:ext cx="7518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79" r="3766"/>
          <a:stretch>
            <a:fillRect/>
          </a:stretch>
        </p:blipFill>
        <p:spPr>
          <a:xfrm>
            <a:off x="767715" y="3644900"/>
            <a:ext cx="9864725" cy="300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500870" cy="40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1295" y="1527175"/>
            <a:ext cx="47885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8395" y="3062605"/>
            <a:ext cx="22593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940" y="4004945"/>
            <a:ext cx="221488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1" t="47779" r="8175"/>
          <a:stretch>
            <a:fillRect/>
          </a:stretch>
        </p:blipFill>
        <p:spPr>
          <a:xfrm>
            <a:off x="4942205" y="4077335"/>
            <a:ext cx="7130415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764990"/>
            <a:ext cx="8578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26585"/>
            <a:ext cx="9127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27034" y="2993633"/>
            <a:ext cx="2245675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0781" y="3758948"/>
            <a:ext cx="2648126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1152" y="3775060"/>
            <a:ext cx="861244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0025" y="4352290"/>
            <a:ext cx="51682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4375" y="5297805"/>
            <a:ext cx="14211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5428" y="6054892"/>
            <a:ext cx="829048" cy="3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0"/>
          <a:stretch>
            <a:fillRect/>
          </a:stretch>
        </p:blipFill>
        <p:spPr>
          <a:xfrm>
            <a:off x="720090" y="972185"/>
            <a:ext cx="1080008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3230" y="1331595"/>
            <a:ext cx="5721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020" y="2142490"/>
            <a:ext cx="7188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3230" y="3116580"/>
            <a:ext cx="57150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7" t="66413" r="7676"/>
          <a:stretch>
            <a:fillRect/>
          </a:stretch>
        </p:blipFill>
        <p:spPr>
          <a:xfrm>
            <a:off x="1559560" y="3933190"/>
            <a:ext cx="9044940" cy="253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60"/>
          <a:stretch>
            <a:fillRect/>
          </a:stretch>
        </p:blipFill>
        <p:spPr>
          <a:xfrm>
            <a:off x="1127125" y="692970"/>
            <a:ext cx="10800080" cy="280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69405" y="977900"/>
            <a:ext cx="5981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5290" y="1873250"/>
            <a:ext cx="5683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0835" y="2691765"/>
            <a:ext cx="7232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7" t="66413" r="7676"/>
          <a:stretch>
            <a:fillRect/>
          </a:stretch>
        </p:blipFill>
        <p:spPr>
          <a:xfrm>
            <a:off x="1271270" y="3789045"/>
            <a:ext cx="9044940" cy="253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2172711"/>
            <a:ext cx="790476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2172711"/>
            <a:ext cx="552380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190" y="2172711"/>
            <a:ext cx="638095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3078010"/>
            <a:ext cx="638095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3068480"/>
            <a:ext cx="647619" cy="4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190" y="3078010"/>
            <a:ext cx="619047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0476" y="3983308"/>
            <a:ext cx="523809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7619" y="3973779"/>
            <a:ext cx="657142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714" y="3983308"/>
            <a:ext cx="666666" cy="4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43809" y="4888607"/>
            <a:ext cx="238095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67619" y="4879077"/>
            <a:ext cx="571428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05714" y="4888607"/>
            <a:ext cx="609523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27370" y="2038985"/>
            <a:ext cx="76136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8390" y="3429635"/>
            <a:ext cx="25285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0952" y="4567353"/>
            <a:ext cx="514285" cy="36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39047" y="5416123"/>
            <a:ext cx="1009523" cy="4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1585" y="2881630"/>
            <a:ext cx="24358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886285"/>
            <a:ext cx="980952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106007"/>
            <a:ext cx="2009523" cy="4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2165" y="2790190"/>
            <a:ext cx="42386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380" y="4613910"/>
            <a:ext cx="22752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7142" y="4812378"/>
            <a:ext cx="1028572" cy="4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1110" y="5503545"/>
            <a:ext cx="124015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720090" y="972185"/>
            <a:ext cx="8251825" cy="310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15043" y="3615337"/>
            <a:ext cx="312909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55157" r="11289"/>
          <a:stretch>
            <a:fillRect/>
          </a:stretch>
        </p:blipFill>
        <p:spPr>
          <a:xfrm>
            <a:off x="263525" y="4320540"/>
            <a:ext cx="5804535" cy="233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6456045" y="4149090"/>
            <a:ext cx="5436235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1248777"/>
            <a:ext cx="361904" cy="37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766635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670" y="2061210"/>
            <a:ext cx="4768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3944" y="1235816"/>
            <a:ext cx="298588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2024-06-17T05:47:19Z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