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5" r:id="rId4"/>
    <p:sldId id="334" r:id="rId5"/>
    <p:sldId id="333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3141345"/>
            <a:ext cx="11729720" cy="434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836745"/>
            <a:ext cx="94556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96032" y="1020397"/>
            <a:ext cx="341869" cy="367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49952" y="1713266"/>
            <a:ext cx="5853469" cy="409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17785" y="3850310"/>
            <a:ext cx="475281" cy="425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46003" y="5311179"/>
            <a:ext cx="466943" cy="417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74966" y="6012397"/>
            <a:ext cx="408575" cy="392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92785"/>
            <a:ext cx="8113395" cy="6115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64635" y="1340485"/>
            <a:ext cx="89408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549275"/>
            <a:ext cx="9936480" cy="6136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19870" y="2933065"/>
            <a:ext cx="57023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549090"/>
            <a:ext cx="10800000" cy="496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11" r="70503" b="16777"/>
          <a:stretch>
            <a:fillRect/>
          </a:stretch>
        </p:blipFill>
        <p:spPr>
          <a:xfrm>
            <a:off x="4727575" y="4437380"/>
            <a:ext cx="2430145" cy="2353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1030"/>
            <a:ext cx="10443845" cy="3660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50" r="11978" b="17362"/>
          <a:stretch>
            <a:fillRect/>
          </a:stretch>
        </p:blipFill>
        <p:spPr>
          <a:xfrm>
            <a:off x="4511675" y="4281170"/>
            <a:ext cx="3430270" cy="2508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556835"/>
            <a:ext cx="10800000" cy="405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29856" y="5009758"/>
            <a:ext cx="1514285" cy="44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329"/>
          <a:stretch>
            <a:fillRect/>
          </a:stretch>
        </p:blipFill>
        <p:spPr>
          <a:xfrm>
            <a:off x="911225" y="692970"/>
            <a:ext cx="10800080" cy="837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50" r="11978" b="17362"/>
          <a:stretch>
            <a:fillRect/>
          </a:stretch>
        </p:blipFill>
        <p:spPr>
          <a:xfrm>
            <a:off x="9112885" y="4653280"/>
            <a:ext cx="2861310" cy="2092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53333" y="2096206"/>
            <a:ext cx="1028571" cy="362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50" r="11978" b="17362"/>
          <a:stretch>
            <a:fillRect/>
          </a:stretch>
        </p:blipFill>
        <p:spPr>
          <a:xfrm>
            <a:off x="7109460" y="2493010"/>
            <a:ext cx="4367530" cy="3194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412690"/>
            <a:ext cx="10800000" cy="3154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125035"/>
            <a:ext cx="10800000" cy="4584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21030"/>
            <a:ext cx="10633075" cy="6096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2024-06-17T08:40:25Z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