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56" r:id="rId4"/>
    <p:sldId id="355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4" r:id="rId14"/>
    <p:sldId id="343" r:id="rId15"/>
    <p:sldId id="342" r:id="rId16"/>
    <p:sldId id="341" r:id="rId17"/>
    <p:sldId id="339" r:id="rId18"/>
    <p:sldId id="338" r:id="rId19"/>
    <p:sldId id="337" r:id="rId20"/>
    <p:sldId id="336" r:id="rId21"/>
    <p:sldId id="334" r:id="rId22"/>
    <p:sldId id="333" r:id="rId23"/>
    <p:sldId id="332" r:id="rId24"/>
    <p:sldId id="331" r:id="rId25"/>
    <p:sldId id="330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"/>
          <a:stretch>
            <a:fillRect/>
          </a:stretch>
        </p:blipFill>
        <p:spPr>
          <a:xfrm>
            <a:off x="995680" y="3068955"/>
            <a:ext cx="10200095" cy="996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9523" y="2336309"/>
            <a:ext cx="266666" cy="2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392"/>
          <a:stretch>
            <a:fillRect/>
          </a:stretch>
        </p:blipFill>
        <p:spPr>
          <a:xfrm>
            <a:off x="792480" y="756285"/>
            <a:ext cx="10800080" cy="1160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11437" y="1527588"/>
            <a:ext cx="247619" cy="266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05" t="32517" r="10889"/>
          <a:stretch>
            <a:fillRect/>
          </a:stretch>
        </p:blipFill>
        <p:spPr>
          <a:xfrm>
            <a:off x="3719830" y="1524635"/>
            <a:ext cx="6623685" cy="2120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3644715"/>
            <a:ext cx="10800000" cy="303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87705"/>
            <a:ext cx="9947275" cy="6002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74580" y="4002405"/>
            <a:ext cx="39243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79430" y="1107440"/>
            <a:ext cx="353695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70" y="3491865"/>
            <a:ext cx="874395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660850"/>
            <a:ext cx="10800000" cy="190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00323" y="1586080"/>
            <a:ext cx="533334" cy="257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19370" y="2148850"/>
            <a:ext cx="352380" cy="314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565215"/>
            <a:ext cx="10800000" cy="404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09847" y="2698712"/>
            <a:ext cx="352380" cy="26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33656" y="2689177"/>
            <a:ext cx="733333" cy="295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43180" y="3928799"/>
            <a:ext cx="752380" cy="352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86280" y="5641975"/>
            <a:ext cx="4720590" cy="826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1124400"/>
            <a:ext cx="10800000" cy="442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53665" y="1267437"/>
            <a:ext cx="1466666" cy="333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15570" y="3174598"/>
            <a:ext cx="390476" cy="257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48600" y="3672205"/>
            <a:ext cx="78867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34618" y="4442861"/>
            <a:ext cx="4171428" cy="29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53665" y="5043617"/>
            <a:ext cx="704761" cy="352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764355"/>
            <a:ext cx="90016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10476" y="1353410"/>
            <a:ext cx="238095" cy="257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53455" y="1988820"/>
            <a:ext cx="741045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77355" y="2714625"/>
            <a:ext cx="1789430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20055" y="3234055"/>
            <a:ext cx="441007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662" b="-18115"/>
          <a:stretch>
            <a:fillRect/>
          </a:stretch>
        </p:blipFill>
        <p:spPr>
          <a:xfrm>
            <a:off x="1271270" y="4580890"/>
            <a:ext cx="2304505" cy="792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2175941" y="4762770"/>
            <a:ext cx="419047" cy="25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39047" y="3524918"/>
            <a:ext cx="266666" cy="266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860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61703" y="4486014"/>
            <a:ext cx="786311" cy="25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15065" y="5024719"/>
            <a:ext cx="3112136" cy="290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57140" y="5440045"/>
            <a:ext cx="346773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96482" y="6325899"/>
            <a:ext cx="1249820" cy="273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77142" y="4724508"/>
            <a:ext cx="1076190" cy="342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681720" y="925830"/>
            <a:ext cx="231648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24761" y="1879102"/>
            <a:ext cx="1885714" cy="353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05714" y="1936393"/>
            <a:ext cx="285714" cy="257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96190" y="3769694"/>
            <a:ext cx="3247619" cy="33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7" t="27015" r="7555" b="15981"/>
          <a:stretch>
            <a:fillRect/>
          </a:stretch>
        </p:blipFill>
        <p:spPr>
          <a:xfrm>
            <a:off x="2279650" y="4292600"/>
            <a:ext cx="8784590" cy="2448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77142" y="2381960"/>
            <a:ext cx="409523" cy="352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764355"/>
            <a:ext cx="10800000" cy="486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47" r="3322"/>
          <a:stretch>
            <a:fillRect/>
          </a:stretch>
        </p:blipFill>
        <p:spPr>
          <a:xfrm>
            <a:off x="1343025" y="5605780"/>
            <a:ext cx="10441305" cy="1110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09601" y="5625950"/>
            <a:ext cx="3866665" cy="353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66744" y="6295389"/>
            <a:ext cx="3257142" cy="334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990"/>
            <a:ext cx="94829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88963" y="3519408"/>
            <a:ext cx="1078745" cy="30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45757" y="3837548"/>
            <a:ext cx="1003484" cy="276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44015" y="4097083"/>
            <a:ext cx="928222" cy="284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52029" y="5503594"/>
            <a:ext cx="1312891" cy="30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67890" y="2910840"/>
            <a:ext cx="8994140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62857" y="3573052"/>
            <a:ext cx="9619047" cy="33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91428" y="4220933"/>
            <a:ext cx="3923809" cy="33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00952" y="2926147"/>
            <a:ext cx="1352380" cy="29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9523" y="3574352"/>
            <a:ext cx="2428571" cy="29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1799405"/>
            <a:ext cx="10800000" cy="484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0105" y="1739900"/>
            <a:ext cx="996378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6005" y="5448935"/>
            <a:ext cx="980948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6005" y="4377055"/>
            <a:ext cx="2472055" cy="1054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23570" y="2388235"/>
            <a:ext cx="10241915" cy="197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911860" y="5979160"/>
            <a:ext cx="1017524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6225" y="116840"/>
            <a:ext cx="1800860" cy="1717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26" grpId="0" bldLvl="0" animBg="1"/>
      <p:bldP spid="2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55" y="685615"/>
            <a:ext cx="10800000" cy="245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1731" y="1497707"/>
            <a:ext cx="304761" cy="267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2996380"/>
            <a:ext cx="10800000" cy="374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667365" y="3135630"/>
            <a:ext cx="356870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39047" y="1172086"/>
            <a:ext cx="266666" cy="257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0000" y="1781750"/>
            <a:ext cx="276190" cy="257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39047" y="1781662"/>
            <a:ext cx="247619" cy="257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39047" y="3610547"/>
            <a:ext cx="247619" cy="257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31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0313" y="1761165"/>
            <a:ext cx="244599" cy="244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50313" y="2858740"/>
            <a:ext cx="244599" cy="26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00952" y="1735249"/>
            <a:ext cx="304761" cy="2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19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12314" y="2228891"/>
            <a:ext cx="252887" cy="262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2024-06-17T04:52:23Z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