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8" r:id="rId4"/>
    <p:sldId id="357" r:id="rId5"/>
    <p:sldId id="356" r:id="rId6"/>
    <p:sldId id="355" r:id="rId7"/>
    <p:sldId id="354" r:id="rId8"/>
    <p:sldId id="353" r:id="rId9"/>
    <p:sldId id="352" r:id="rId10"/>
    <p:sldId id="351" r:id="rId11"/>
    <p:sldId id="388" r:id="rId12"/>
    <p:sldId id="350" r:id="rId13"/>
    <p:sldId id="349" r:id="rId14"/>
    <p:sldId id="348" r:id="rId15"/>
    <p:sldId id="347" r:id="rId16"/>
    <p:sldId id="346" r:id="rId17"/>
    <p:sldId id="345" r:id="rId18"/>
    <p:sldId id="343" r:id="rId19"/>
    <p:sldId id="342" r:id="rId20"/>
    <p:sldId id="341" r:id="rId21"/>
    <p:sldId id="340" r:id="rId22"/>
    <p:sldId id="339" r:id="rId23"/>
    <p:sldId id="338" r:id="rId24"/>
    <p:sldId id="336" r:id="rId25"/>
    <p:sldId id="335" r:id="rId26"/>
    <p:sldId id="334" r:id="rId27"/>
    <p:sldId id="333" r:id="rId28"/>
    <p:sldId id="332" r:id="rId29"/>
    <p:sldId id="331" r:id="rId30"/>
    <p:sldId id="330" r:id="rId31"/>
    <p:sldId id="328" r:id="rId32"/>
    <p:sldId id="326" r:id="rId33"/>
    <p:sldId id="325" r:id="rId34"/>
    <p:sldId id="389" r:id="rId35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6" userDrawn="1">
          <p15:clr>
            <a:srgbClr val="A4A3A4"/>
          </p15:clr>
        </p15:guide>
        <p15:guide id="2" pos="37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16"/>
        <p:guide pos="379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2190" y="2918460"/>
            <a:ext cx="7627620" cy="10210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779"/>
          <a:stretch>
            <a:fillRect/>
          </a:stretch>
        </p:blipFill>
        <p:spPr>
          <a:xfrm>
            <a:off x="695325" y="1557020"/>
            <a:ext cx="10800080" cy="3519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12"/>
          <a:stretch>
            <a:fillRect/>
          </a:stretch>
        </p:blipFill>
        <p:spPr>
          <a:xfrm>
            <a:off x="695325" y="3213285"/>
            <a:ext cx="9221470" cy="3311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242"/>
          <a:stretch>
            <a:fillRect/>
          </a:stretch>
        </p:blipFill>
        <p:spPr>
          <a:xfrm>
            <a:off x="695325" y="764540"/>
            <a:ext cx="9221470" cy="2520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10" y="683710"/>
            <a:ext cx="10800000" cy="2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586345" y="626110"/>
            <a:ext cx="2673985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2210" y="1855138"/>
            <a:ext cx="952380" cy="4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12686" y="1826567"/>
            <a:ext cx="447619" cy="46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55090" y="2735580"/>
            <a:ext cx="306768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04" r="63022"/>
          <a:stretch>
            <a:fillRect/>
          </a:stretch>
        </p:blipFill>
        <p:spPr>
          <a:xfrm>
            <a:off x="4079875" y="3573145"/>
            <a:ext cx="3409950" cy="3168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620395"/>
            <a:ext cx="9176385" cy="5045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87170" y="3860800"/>
            <a:ext cx="7216775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31950" y="4725035"/>
            <a:ext cx="483933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18" t="42512" r="35188"/>
          <a:stretch>
            <a:fillRect/>
          </a:stretch>
        </p:blipFill>
        <p:spPr>
          <a:xfrm>
            <a:off x="9250680" y="3141345"/>
            <a:ext cx="2317750" cy="2880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04" r="63022"/>
          <a:stretch>
            <a:fillRect/>
          </a:stretch>
        </p:blipFill>
        <p:spPr>
          <a:xfrm>
            <a:off x="8976360" y="623570"/>
            <a:ext cx="2708910" cy="2517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49" t="50008" r="3787"/>
          <a:stretch>
            <a:fillRect/>
          </a:stretch>
        </p:blipFill>
        <p:spPr>
          <a:xfrm>
            <a:off x="7103745" y="4653280"/>
            <a:ext cx="2233930" cy="2116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82080" y="1964055"/>
            <a:ext cx="340614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1428" y="3087499"/>
            <a:ext cx="3304761" cy="45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62857" y="3087499"/>
            <a:ext cx="5000000" cy="466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0476" y="4059485"/>
            <a:ext cx="1476190" cy="42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49" t="50008" r="3787"/>
          <a:stretch>
            <a:fillRect/>
          </a:stretch>
        </p:blipFill>
        <p:spPr>
          <a:xfrm>
            <a:off x="7823835" y="3716655"/>
            <a:ext cx="3039745" cy="2879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18" t="42512" r="35188"/>
          <a:stretch>
            <a:fillRect/>
          </a:stretch>
        </p:blipFill>
        <p:spPr>
          <a:xfrm>
            <a:off x="4439920" y="3715385"/>
            <a:ext cx="2496820" cy="310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105851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57"/>
          <a:stretch>
            <a:fillRect/>
          </a:stretch>
        </p:blipFill>
        <p:spPr>
          <a:xfrm>
            <a:off x="2255520" y="332740"/>
            <a:ext cx="8593455" cy="4467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5015680"/>
            <a:ext cx="10800000" cy="1770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60041" y="6125746"/>
            <a:ext cx="2009523" cy="440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67"/>
          <a:stretch>
            <a:fillRect/>
          </a:stretch>
        </p:blipFill>
        <p:spPr>
          <a:xfrm>
            <a:off x="551180" y="764540"/>
            <a:ext cx="9749790" cy="4628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13045" y="1562100"/>
            <a:ext cx="4116705" cy="88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65835" y="2753995"/>
            <a:ext cx="489013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31570" y="4523105"/>
            <a:ext cx="541782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57" r="66996" b="44261"/>
          <a:stretch>
            <a:fillRect/>
          </a:stretch>
        </p:blipFill>
        <p:spPr>
          <a:xfrm>
            <a:off x="8256270" y="3717290"/>
            <a:ext cx="3460750" cy="2926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5" grpId="1" animBg="1"/>
      <p:bldP spid="13" grpId="1" animBg="1"/>
      <p:bldP spid="1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692600"/>
            <a:ext cx="10800000" cy="2914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05085" y="1940324"/>
            <a:ext cx="400000" cy="342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57" r="14005" b="44202"/>
          <a:stretch>
            <a:fillRect/>
          </a:stretch>
        </p:blipFill>
        <p:spPr>
          <a:xfrm>
            <a:off x="262890" y="3861435"/>
            <a:ext cx="6649085" cy="2160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98" r="47776"/>
          <a:stretch>
            <a:fillRect/>
          </a:stretch>
        </p:blipFill>
        <p:spPr>
          <a:xfrm>
            <a:off x="6743700" y="4077335"/>
            <a:ext cx="4037965" cy="1859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5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91428" y="2191093"/>
            <a:ext cx="542857" cy="485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42" t="4457" r="14005" b="44179"/>
          <a:stretch>
            <a:fillRect/>
          </a:stretch>
        </p:blipFill>
        <p:spPr>
          <a:xfrm>
            <a:off x="7463790" y="2492375"/>
            <a:ext cx="4465320" cy="3100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50" y="189230"/>
            <a:ext cx="6802755" cy="6434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70395" y="1101090"/>
            <a:ext cx="521970" cy="23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14745" y="1617345"/>
            <a:ext cx="515620" cy="22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05325" y="3148330"/>
            <a:ext cx="504190" cy="24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28820" y="3658235"/>
            <a:ext cx="480060" cy="24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93260" y="4180840"/>
            <a:ext cx="1031875" cy="23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5" grpId="1" animBg="1"/>
      <p:bldP spid="6" grpId="1" animBg="1"/>
      <p:bldP spid="7" grpId="1" animBg="1"/>
      <p:bldP spid="8" grpId="1" animBg="1"/>
      <p:bldP spid="9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1"/>
          <a:stretch>
            <a:fillRect/>
          </a:stretch>
        </p:blipFill>
        <p:spPr>
          <a:xfrm>
            <a:off x="191135" y="836295"/>
            <a:ext cx="10009505" cy="5282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8165" y="3492500"/>
            <a:ext cx="48323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88935" y="4424045"/>
            <a:ext cx="98679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07" t="55480" r="13024"/>
          <a:stretch>
            <a:fillRect/>
          </a:stretch>
        </p:blipFill>
        <p:spPr>
          <a:xfrm>
            <a:off x="9696450" y="1412875"/>
            <a:ext cx="1944370" cy="2727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4" grpId="1" animBg="1"/>
      <p:bldP spid="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73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692150"/>
            <a:ext cx="9619615" cy="3552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03745" y="2636520"/>
            <a:ext cx="83820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57"/>
          <a:stretch>
            <a:fillRect/>
          </a:stretch>
        </p:blipFill>
        <p:spPr>
          <a:xfrm>
            <a:off x="1750060" y="4660900"/>
            <a:ext cx="8209915" cy="904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02330" y="4818380"/>
            <a:ext cx="62103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5" t="52655" r="64168"/>
          <a:stretch>
            <a:fillRect/>
          </a:stretch>
        </p:blipFill>
        <p:spPr>
          <a:xfrm>
            <a:off x="9264015" y="3749675"/>
            <a:ext cx="2473325" cy="2727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836110"/>
            <a:ext cx="10800000" cy="40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22845" y="2217815"/>
            <a:ext cx="476191" cy="333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46654" y="4218906"/>
            <a:ext cx="304761" cy="343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5" t="52655" r="64168"/>
          <a:stretch>
            <a:fillRect/>
          </a:stretch>
        </p:blipFill>
        <p:spPr>
          <a:xfrm>
            <a:off x="9264015" y="3749675"/>
            <a:ext cx="2473325" cy="2727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02505" y="2240915"/>
            <a:ext cx="69850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5935" y="2317750"/>
            <a:ext cx="507365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96190" y="4396817"/>
            <a:ext cx="285714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77142" y="4301419"/>
            <a:ext cx="304761" cy="34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72" t="52655" r="34708"/>
          <a:stretch>
            <a:fillRect/>
          </a:stretch>
        </p:blipFill>
        <p:spPr>
          <a:xfrm>
            <a:off x="8256270" y="3860800"/>
            <a:ext cx="2807970" cy="2727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39047" y="2145049"/>
            <a:ext cx="476190" cy="333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9047" y="4138279"/>
            <a:ext cx="304761" cy="343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32" t="52655" r="12613"/>
          <a:stretch>
            <a:fillRect/>
          </a:stretch>
        </p:blipFill>
        <p:spPr>
          <a:xfrm>
            <a:off x="8759825" y="3644900"/>
            <a:ext cx="2087880" cy="2727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89220" y="3105150"/>
            <a:ext cx="54610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5" t="52655" r="66376"/>
          <a:stretch>
            <a:fillRect/>
          </a:stretch>
        </p:blipFill>
        <p:spPr>
          <a:xfrm>
            <a:off x="7679690" y="3716655"/>
            <a:ext cx="2257425" cy="2727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739"/>
          <a:stretch>
            <a:fillRect/>
          </a:stretch>
        </p:blipFill>
        <p:spPr>
          <a:xfrm>
            <a:off x="767080" y="836295"/>
            <a:ext cx="9802495" cy="2664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51592" y="2133407"/>
            <a:ext cx="242036" cy="224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74802" y="2937731"/>
            <a:ext cx="224748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763" r="44905"/>
          <a:stretch>
            <a:fillRect/>
          </a:stretch>
        </p:blipFill>
        <p:spPr>
          <a:xfrm>
            <a:off x="4583430" y="3716655"/>
            <a:ext cx="5400675" cy="2951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5" r="8890"/>
          <a:stretch>
            <a:fillRect/>
          </a:stretch>
        </p:blipFill>
        <p:spPr>
          <a:xfrm>
            <a:off x="335915" y="764540"/>
            <a:ext cx="9839960" cy="3721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40885" y="3681095"/>
            <a:ext cx="53276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95" t="48763" r="17724"/>
          <a:stretch>
            <a:fillRect/>
          </a:stretch>
        </p:blipFill>
        <p:spPr>
          <a:xfrm>
            <a:off x="9292590" y="3500755"/>
            <a:ext cx="2664460" cy="2951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74"/>
          <a:stretch>
            <a:fillRect/>
          </a:stretch>
        </p:blipFill>
        <p:spPr>
          <a:xfrm>
            <a:off x="479425" y="692785"/>
            <a:ext cx="7919720" cy="2800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425" y="3493770"/>
            <a:ext cx="7919720" cy="332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52" r="23965" b="46100"/>
          <a:stretch>
            <a:fillRect/>
          </a:stretch>
        </p:blipFill>
        <p:spPr>
          <a:xfrm>
            <a:off x="8112125" y="2781300"/>
            <a:ext cx="3896995" cy="2334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9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03740" y="1174816"/>
            <a:ext cx="324155" cy="25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77610" y="1831943"/>
            <a:ext cx="656415" cy="316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91376" y="2537746"/>
            <a:ext cx="316051" cy="27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73922" y="3438253"/>
            <a:ext cx="1369558" cy="324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25454" y="4354985"/>
            <a:ext cx="1377662" cy="316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65818" y="5271718"/>
            <a:ext cx="1726129" cy="316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33558" y="6180338"/>
            <a:ext cx="1709922" cy="316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70" y="549275"/>
            <a:ext cx="10189845" cy="3749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52" r="23965" b="46100"/>
          <a:stretch>
            <a:fillRect/>
          </a:stretch>
        </p:blipFill>
        <p:spPr>
          <a:xfrm>
            <a:off x="3719830" y="4005580"/>
            <a:ext cx="4617720" cy="2766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651510"/>
            <a:ext cx="8265795" cy="611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81200" y="1260475"/>
            <a:ext cx="4815840" cy="83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95975" y="3248025"/>
            <a:ext cx="539115" cy="26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52" r="23965" b="46100"/>
          <a:stretch>
            <a:fillRect/>
          </a:stretch>
        </p:blipFill>
        <p:spPr>
          <a:xfrm>
            <a:off x="7319645" y="3861435"/>
            <a:ext cx="4744085" cy="2840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5" grpId="1" animBg="1"/>
      <p:bldP spid="10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636"/>
          <a:stretch>
            <a:fillRect/>
          </a:stretch>
        </p:blipFill>
        <p:spPr>
          <a:xfrm>
            <a:off x="622935" y="1125220"/>
            <a:ext cx="10910570" cy="278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5555" y="2103120"/>
            <a:ext cx="918146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2235" y="2943860"/>
            <a:ext cx="4990465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52" r="23965" b="46100"/>
          <a:stretch>
            <a:fillRect/>
          </a:stretch>
        </p:blipFill>
        <p:spPr>
          <a:xfrm>
            <a:off x="3503295" y="3913505"/>
            <a:ext cx="4744085" cy="2840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4" grpId="1" animBg="1"/>
      <p:bldP spid="7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49"/>
          <a:stretch>
            <a:fillRect/>
          </a:stretch>
        </p:blipFill>
        <p:spPr>
          <a:xfrm>
            <a:off x="836295" y="836930"/>
            <a:ext cx="10736580" cy="3775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3574415" y="2731770"/>
            <a:ext cx="56642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79165" y="3679190"/>
            <a:ext cx="176720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03" r="16126"/>
          <a:stretch>
            <a:fillRect/>
          </a:stretch>
        </p:blipFill>
        <p:spPr>
          <a:xfrm>
            <a:off x="2855595" y="4509135"/>
            <a:ext cx="5877560" cy="2294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9" grpId="1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29523" y="1401550"/>
            <a:ext cx="1600000" cy="372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96190" y="1821555"/>
            <a:ext cx="828571" cy="353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34380" y="2362200"/>
            <a:ext cx="330835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48571" y="3282027"/>
            <a:ext cx="1152380" cy="372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460" y="764990"/>
            <a:ext cx="768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34719" y="2703060"/>
            <a:ext cx="277671" cy="189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61068" y="3245178"/>
            <a:ext cx="2018201" cy="271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34613" y="4397178"/>
            <a:ext cx="1124232" cy="271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76094" y="5549178"/>
            <a:ext cx="1131005" cy="27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718185"/>
            <a:ext cx="7939405" cy="5950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79690" y="3320415"/>
            <a:ext cx="43624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4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81904" y="3272448"/>
            <a:ext cx="361904" cy="362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31825"/>
            <a:ext cx="8785860" cy="6100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04030" y="5359400"/>
            <a:ext cx="49276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566"/>
          <a:stretch>
            <a:fillRect/>
          </a:stretch>
        </p:blipFill>
        <p:spPr>
          <a:xfrm>
            <a:off x="839470" y="692785"/>
            <a:ext cx="10800080" cy="5472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6495" y="2853055"/>
            <a:ext cx="63881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2024-06-17T07:58:29Z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