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1" r:id="rId9"/>
    <p:sldId id="329" r:id="rId10"/>
    <p:sldId id="328" r:id="rId11"/>
    <p:sldId id="327" r:id="rId12"/>
    <p:sldId id="349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3068955"/>
            <a:ext cx="11426825" cy="7029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53"/>
          <a:stretch>
            <a:fillRect/>
          </a:stretch>
        </p:blipFill>
        <p:spPr>
          <a:xfrm>
            <a:off x="623570" y="764540"/>
            <a:ext cx="10800080" cy="187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3480" y="983653"/>
            <a:ext cx="1561904" cy="43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72"/>
          <a:stretch>
            <a:fillRect/>
          </a:stretch>
        </p:blipFill>
        <p:spPr>
          <a:xfrm>
            <a:off x="479425" y="3285040"/>
            <a:ext cx="10800080" cy="246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99"/>
          <a:stretch>
            <a:fillRect/>
          </a:stretch>
        </p:blipFill>
        <p:spPr>
          <a:xfrm>
            <a:off x="623570" y="3069140"/>
            <a:ext cx="10800080" cy="341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09194" y="3121678"/>
            <a:ext cx="1657142" cy="4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4432" y="4037011"/>
            <a:ext cx="514285" cy="4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3480" y="4961879"/>
            <a:ext cx="1009523" cy="4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0" t="52672" r="15992"/>
          <a:stretch>
            <a:fillRect/>
          </a:stretch>
        </p:blipFill>
        <p:spPr>
          <a:xfrm>
            <a:off x="2495550" y="476250"/>
            <a:ext cx="7488555" cy="246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72690" y="2117725"/>
            <a:ext cx="165798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59625" y="3012440"/>
            <a:ext cx="332232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1904" y="4319112"/>
            <a:ext cx="1257142" cy="4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0" t="52672" r="15992"/>
          <a:stretch>
            <a:fillRect/>
          </a:stretch>
        </p:blipFill>
        <p:spPr>
          <a:xfrm>
            <a:off x="4007485" y="4220845"/>
            <a:ext cx="7488555" cy="246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7"/>
          <a:stretch>
            <a:fillRect/>
          </a:stretch>
        </p:blipFill>
        <p:spPr>
          <a:xfrm>
            <a:off x="839470" y="908870"/>
            <a:ext cx="9148445" cy="547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1229538"/>
            <a:ext cx="495238" cy="41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904" y="2173846"/>
            <a:ext cx="980952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1255" y="2030730"/>
            <a:ext cx="296418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428" y="3127692"/>
            <a:ext cx="466666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96190" y="4072000"/>
            <a:ext cx="990476" cy="41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40" y="4831715"/>
            <a:ext cx="6155055" cy="1891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39047" y="1181644"/>
            <a:ext cx="1038095" cy="4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770" y="1160780"/>
            <a:ext cx="147383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0630" y="2974975"/>
            <a:ext cx="413258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2857" y="4021368"/>
            <a:ext cx="6152380" cy="4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0" y="4797425"/>
            <a:ext cx="6155055" cy="1891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53333" y="3251166"/>
            <a:ext cx="2038095" cy="4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692785"/>
            <a:ext cx="7962265" cy="4593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345" y="3644900"/>
            <a:ext cx="142938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0770" y="4509135"/>
            <a:ext cx="515112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3079115" y="5301615"/>
            <a:ext cx="5210175" cy="146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50" y="831030"/>
            <a:ext cx="10800000" cy="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772735"/>
            <a:ext cx="10800000" cy="4112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960" y="3922395"/>
            <a:ext cx="269938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640" y="4787265"/>
            <a:ext cx="3995420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45" y="3963670"/>
            <a:ext cx="50292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95" y="4653280"/>
            <a:ext cx="7030720" cy="1706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08500"/>
            <a:ext cx="8960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2024-06-17T09:39:37Z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