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44" r:id="rId4"/>
    <p:sldId id="343" r:id="rId5"/>
    <p:sldId id="342" r:id="rId6"/>
    <p:sldId id="341" r:id="rId7"/>
    <p:sldId id="340" r:id="rId8"/>
    <p:sldId id="339" r:id="rId9"/>
    <p:sldId id="337" r:id="rId10"/>
    <p:sldId id="336" r:id="rId11"/>
    <p:sldId id="335" r:id="rId12"/>
    <p:sldId id="334" r:id="rId13"/>
    <p:sldId id="333" r:id="rId14"/>
    <p:sldId id="332" r:id="rId15"/>
    <p:sldId id="331" r:id="rId16"/>
    <p:sldId id="330" r:id="rId17"/>
    <p:sldId id="329" r:id="rId18"/>
    <p:sldId id="328" r:id="rId19"/>
    <p:sldId id="326" r:id="rId20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gs" Target="tags/tag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0080" y="3082290"/>
            <a:ext cx="10911840" cy="69342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90" y="764355"/>
            <a:ext cx="988635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35" y="691965"/>
            <a:ext cx="896567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307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475105" y="4519295"/>
            <a:ext cx="2900045" cy="939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5370" y="691965"/>
            <a:ext cx="756505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48685" y="838801"/>
            <a:ext cx="3168782" cy="2869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42110" y="1426210"/>
            <a:ext cx="6384290" cy="915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628775" y="2588895"/>
            <a:ext cx="6005195" cy="1783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1390650" y="4439285"/>
            <a:ext cx="3168650" cy="796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1606550" y="5452745"/>
            <a:ext cx="3168650" cy="404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1318895" y="5920740"/>
            <a:ext cx="3677920" cy="523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2" grpId="0" bldLvl="0" animBg="1"/>
      <p:bldP spid="30" grpId="0" bldLvl="0" animBg="1"/>
      <p:bldP spid="31" grpId="0" bldLvl="0" animBg="1"/>
      <p:bldP spid="32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020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2510" y="2850515"/>
            <a:ext cx="9411335" cy="1540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175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446"/>
          <a:stretch>
            <a:fillRect/>
          </a:stretch>
        </p:blipFill>
        <p:spPr>
          <a:xfrm>
            <a:off x="923290" y="764540"/>
            <a:ext cx="10212070" cy="6572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5460" y="1340485"/>
            <a:ext cx="9123045" cy="54470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923290" y="1412240"/>
            <a:ext cx="6871970" cy="647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685800" y="2139315"/>
            <a:ext cx="5957570" cy="2108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43660" y="4483100"/>
            <a:ext cx="3107055" cy="925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71270" y="5593715"/>
            <a:ext cx="2484120" cy="462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487170" y="6149975"/>
            <a:ext cx="8856980" cy="554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4" grpId="0" bldLvl="0" animBg="1"/>
      <p:bldP spid="5" grpId="0" bldLvl="0" animBg="1"/>
      <p:bldP spid="6" grpId="0" bldLvl="0" animBg="1"/>
      <p:bldP spid="8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979"/>
          <a:stretch>
            <a:fillRect/>
          </a:stretch>
        </p:blipFill>
        <p:spPr>
          <a:xfrm>
            <a:off x="767080" y="764540"/>
            <a:ext cx="9065895" cy="13366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515" y="1989455"/>
            <a:ext cx="10012045" cy="43503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199515" y="2132330"/>
            <a:ext cx="9340215" cy="1969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1127125" y="4381500"/>
            <a:ext cx="7268210" cy="985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27125" y="5517515"/>
            <a:ext cx="8764270" cy="776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4" grpId="0" bldLvl="0" animBg="1"/>
      <p:bldP spid="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769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7539355" y="3188335"/>
            <a:ext cx="2657475" cy="671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824761" y="4224112"/>
            <a:ext cx="2019047" cy="457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60"/>
          <a:stretch>
            <a:fillRect/>
          </a:stretch>
        </p:blipFill>
        <p:spPr>
          <a:xfrm>
            <a:off x="1055370" y="764725"/>
            <a:ext cx="7859395" cy="56875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155205" y="4698318"/>
            <a:ext cx="401965" cy="3327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610598" y="4698318"/>
            <a:ext cx="568296" cy="3327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713672" y="5336008"/>
            <a:ext cx="596018" cy="3327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589807" y="5336008"/>
            <a:ext cx="589087" cy="3327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692880" y="5973697"/>
            <a:ext cx="755418" cy="3327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085900" y="5973697"/>
            <a:ext cx="568296" cy="3327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230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280" y="709110"/>
            <a:ext cx="804680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746230" y="1128148"/>
            <a:ext cx="219974" cy="1562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971165" y="2583815"/>
            <a:ext cx="353695" cy="264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780124" y="3990392"/>
            <a:ext cx="503812" cy="2485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971186" y="4452044"/>
            <a:ext cx="368989" cy="2414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512185" y="5226050"/>
            <a:ext cx="652145" cy="291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249514" y="5908024"/>
            <a:ext cx="695402" cy="2982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615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615" y="729615"/>
            <a:ext cx="8350885" cy="5943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170" y="1323975"/>
            <a:ext cx="7937500" cy="54089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5" name="矩形 24"/>
          <p:cNvSpPr/>
          <p:nvPr/>
        </p:nvSpPr>
        <p:spPr bwMode="white">
          <a:xfrm>
            <a:off x="695325" y="2003425"/>
            <a:ext cx="4624070" cy="494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1271270" y="2600960"/>
            <a:ext cx="4048125" cy="1811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911225" y="4637405"/>
            <a:ext cx="3354070" cy="840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690245" y="5583555"/>
            <a:ext cx="3354070" cy="439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1288415" y="6130290"/>
            <a:ext cx="5338445" cy="602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bldLvl="0" animBg="1"/>
      <p:bldP spid="26" grpId="0" bldLvl="0" animBg="1"/>
      <p:bldP spid="27" grpId="0" bldLvl="0" animBg="1"/>
      <p:bldP spid="28" grpId="0" bldLvl="0" animBg="1"/>
      <p:bldP spid="29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764355"/>
            <a:ext cx="769284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71270" y="2015490"/>
            <a:ext cx="4693920" cy="472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199515" y="2652395"/>
            <a:ext cx="3780790" cy="1842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1343660" y="4514215"/>
            <a:ext cx="3354070" cy="967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1271270" y="5501005"/>
            <a:ext cx="3354070" cy="625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1415415" y="6145530"/>
            <a:ext cx="6044565" cy="556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25" grpId="0" bldLvl="0" animBg="1"/>
      <p:bldP spid="26" grpId="0" bldLvl="0" animBg="1"/>
      <p:bldP spid="2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46"/>
          <a:stretch>
            <a:fillRect/>
          </a:stretch>
        </p:blipFill>
        <p:spPr>
          <a:xfrm>
            <a:off x="1055370" y="764355"/>
            <a:ext cx="7835265" cy="56078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00835" y="2098675"/>
            <a:ext cx="4625340" cy="432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94485" y="2635885"/>
            <a:ext cx="3268980" cy="1654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415415" y="4410075"/>
            <a:ext cx="3354070" cy="768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1127125" y="5367655"/>
            <a:ext cx="3354070" cy="469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1343660" y="5923280"/>
            <a:ext cx="5818505" cy="490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2" grpId="0" bldLvl="0" animBg="1"/>
      <p:bldP spid="25" grpId="0" bldLvl="0" animBg="1"/>
      <p:bldP spid="26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TFhM2RhYzI2NWUwNWU0YjBjZDk5MTExNzY5ZDMyYT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5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zt198511</cp:lastModifiedBy>
  <cp:revision>63</cp:revision>
  <dcterms:created xsi:type="dcterms:W3CDTF">2015-09-16T06:44:00Z</dcterms:created>
  <dcterms:modified xsi:type="dcterms:W3CDTF">2024-06-16T07:54:21Z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