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76" r:id="rId28"/>
    <p:sldId id="377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885" y="2996565"/>
            <a:ext cx="5649595" cy="923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1145" y="2106295"/>
            <a:ext cx="66484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975" y="2106295"/>
            <a:ext cx="67500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5860" y="2106295"/>
            <a:ext cx="66484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2975" y="2106295"/>
            <a:ext cx="59499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1145" y="3669030"/>
            <a:ext cx="66484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7300" y="3669030"/>
            <a:ext cx="68453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15125" y="3669030"/>
            <a:ext cx="60515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6690" y="3669030"/>
            <a:ext cx="60515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4655" y="5241290"/>
            <a:ext cx="65468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31945" y="5269865"/>
            <a:ext cx="65468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25920" y="5200015"/>
            <a:ext cx="7670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95740" y="5241290"/>
            <a:ext cx="60515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8" b="83343"/>
          <a:stretch>
            <a:fillRect/>
          </a:stretch>
        </p:blipFill>
        <p:spPr>
          <a:xfrm>
            <a:off x="1559560" y="5641340"/>
            <a:ext cx="9144635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92"/>
          <a:stretch>
            <a:fillRect/>
          </a:stretch>
        </p:blipFill>
        <p:spPr>
          <a:xfrm>
            <a:off x="983615" y="1340670"/>
            <a:ext cx="10800080" cy="460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515" y="1476375"/>
            <a:ext cx="7975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6605" y="1476375"/>
            <a:ext cx="6699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1255" y="1485900"/>
            <a:ext cx="6502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0420" y="1476375"/>
            <a:ext cx="6699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3048000"/>
            <a:ext cx="7778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6605" y="3048000"/>
            <a:ext cx="67945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16905" y="3048000"/>
            <a:ext cx="6597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0855" y="3048000"/>
            <a:ext cx="6699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83295" y="3048000"/>
            <a:ext cx="6699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515" y="4619625"/>
            <a:ext cx="7778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11955" y="4619625"/>
            <a:ext cx="65976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26530" y="4619625"/>
            <a:ext cx="60071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49995" y="4619625"/>
            <a:ext cx="60071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1959" y="5381569"/>
            <a:ext cx="321288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3193242"/>
            <a:ext cx="980952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1904" y="3193242"/>
            <a:ext cx="1104761" cy="4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190" y="4280030"/>
            <a:ext cx="1257142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666" y="4280030"/>
            <a:ext cx="809523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9523" y="5366817"/>
            <a:ext cx="1219047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6666" y="5366817"/>
            <a:ext cx="952380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2174269"/>
            <a:ext cx="1361904" cy="44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809" y="2164728"/>
            <a:ext cx="1171428" cy="41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6666" y="3013950"/>
            <a:ext cx="1200000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809" y="3013950"/>
            <a:ext cx="1228571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9523" y="3872714"/>
            <a:ext cx="1171428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0476" y="3872714"/>
            <a:ext cx="1161904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475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757" y="3915525"/>
            <a:ext cx="988423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4455" y="3906279"/>
            <a:ext cx="1099274" cy="35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8925" y="3836670"/>
            <a:ext cx="128651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4515" y="3906279"/>
            <a:ext cx="1237838" cy="35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9541" y="4830838"/>
            <a:ext cx="1708956" cy="36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6476" y="4830838"/>
            <a:ext cx="1856757" cy="36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2916" y="4840083"/>
            <a:ext cx="1163937" cy="35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4515" y="4849329"/>
            <a:ext cx="1219362" cy="34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15185" y="5686425"/>
            <a:ext cx="20034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90060" y="5624830"/>
            <a:ext cx="171386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18250" y="5764530"/>
            <a:ext cx="203136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2170" y="5598160"/>
            <a:ext cx="21424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2995" y="3776980"/>
            <a:ext cx="5067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57"/>
          <a:stretch>
            <a:fillRect/>
          </a:stretch>
        </p:blipFill>
        <p:spPr>
          <a:xfrm>
            <a:off x="1487170" y="4653280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3"/>
          <a:stretch>
            <a:fillRect/>
          </a:stretch>
        </p:blipFill>
        <p:spPr>
          <a:xfrm>
            <a:off x="1055370" y="1053015"/>
            <a:ext cx="10800080" cy="457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45040" y="3275965"/>
            <a:ext cx="5511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0130" y="2098040"/>
            <a:ext cx="4089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62857" y="2564044"/>
            <a:ext cx="485714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2497312"/>
            <a:ext cx="361904" cy="4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3336290"/>
            <a:ext cx="111950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5360" y="4061460"/>
            <a:ext cx="96774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3430" y="4898390"/>
            <a:ext cx="124714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48571" y="5881598"/>
            <a:ext cx="990476" cy="4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  <p:bldP spid="11" grpId="0" bldLvl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70" y="3691255"/>
            <a:ext cx="6248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1415415" y="4509135"/>
            <a:ext cx="8184605" cy="180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944361"/>
            <a:ext cx="409523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8230" y="2944495"/>
            <a:ext cx="43751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78081" y="5343596"/>
            <a:ext cx="403067" cy="35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8700" y="3741420"/>
            <a:ext cx="56896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9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28"/>
          <a:stretch>
            <a:fillRect/>
          </a:stretch>
        </p:blipFill>
        <p:spPr>
          <a:xfrm>
            <a:off x="720090" y="97218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2076776"/>
            <a:ext cx="895238" cy="4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720090" y="2637340"/>
            <a:ext cx="10290175" cy="402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40"/>
          <a:stretch>
            <a:fillRect/>
          </a:stretch>
        </p:blipFill>
        <p:spPr>
          <a:xfrm>
            <a:off x="982980" y="692785"/>
            <a:ext cx="9848215" cy="30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55635" y="692785"/>
            <a:ext cx="80010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3655" y="1557020"/>
            <a:ext cx="9798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V="1">
            <a:off x="6311265" y="3069590"/>
            <a:ext cx="86169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6" t="30154" r="22790"/>
          <a:stretch>
            <a:fillRect/>
          </a:stretch>
        </p:blipFill>
        <p:spPr>
          <a:xfrm>
            <a:off x="3817620" y="3861435"/>
            <a:ext cx="4119245" cy="281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7100" y="1196340"/>
            <a:ext cx="52006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2000660"/>
            <a:ext cx="504761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365" y="3707130"/>
            <a:ext cx="160337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94696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62060" y="2934970"/>
            <a:ext cx="5943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2135779"/>
            <a:ext cx="571428" cy="31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205" y="2049780"/>
            <a:ext cx="59118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380" y="2135779"/>
            <a:ext cx="628571" cy="32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3728822"/>
            <a:ext cx="571428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5780" y="3719195"/>
            <a:ext cx="61912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9523" y="3728822"/>
            <a:ext cx="580952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900889"/>
            <a:ext cx="352380" cy="3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2355" y="2943225"/>
            <a:ext cx="5619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2035" y="1957705"/>
            <a:ext cx="68008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4875" y="3522345"/>
            <a:ext cx="7264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2024-06-17T09:19:55Z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