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70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110" y="3002280"/>
            <a:ext cx="1119378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0610" y="1743075"/>
            <a:ext cx="48006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2019995"/>
            <a:ext cx="409523" cy="36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1983261"/>
            <a:ext cx="323809" cy="37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4845"/>
            <a:ext cx="7761605" cy="60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2185" y="1287780"/>
            <a:ext cx="4724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81"/>
          <a:stretch>
            <a:fillRect/>
          </a:stretch>
        </p:blipFill>
        <p:spPr>
          <a:xfrm>
            <a:off x="622935" y="836930"/>
            <a:ext cx="10799445" cy="572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9960" y="2061210"/>
            <a:ext cx="54102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75"/>
          <a:stretch>
            <a:fillRect/>
          </a:stretch>
        </p:blipFill>
        <p:spPr>
          <a:xfrm>
            <a:off x="551180" y="1341120"/>
            <a:ext cx="10950575" cy="374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90550"/>
            <a:ext cx="8161020" cy="612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6530" y="4653280"/>
            <a:ext cx="34925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9915"/>
            <a:ext cx="10800000" cy="49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7580" y="4013200"/>
            <a:ext cx="622554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565" y="4878705"/>
            <a:ext cx="30467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10800000" cy="54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5475" y="2130425"/>
            <a:ext cx="84328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2402625"/>
            <a:ext cx="7123809" cy="48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203575"/>
            <a:ext cx="622935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09110" y="2383155"/>
            <a:ext cx="189674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9720" y="2306955"/>
            <a:ext cx="183070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3809" y="3258270"/>
            <a:ext cx="1409523" cy="40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67405" y="3864610"/>
            <a:ext cx="765810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43965" y="4796790"/>
            <a:ext cx="140271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  <p:bldP spid="10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569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97110" y="5701030"/>
            <a:ext cx="61912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0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21030"/>
            <a:ext cx="9324975" cy="608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870950" cy="360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1900" y="1556385"/>
            <a:ext cx="160591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3068955"/>
            <a:ext cx="726630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92200" y="3789045"/>
            <a:ext cx="221742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2" t="45001" r="37969"/>
          <a:stretch>
            <a:fillRect/>
          </a:stretch>
        </p:blipFill>
        <p:spPr>
          <a:xfrm>
            <a:off x="7896225" y="4221480"/>
            <a:ext cx="3707765" cy="250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836295"/>
            <a:ext cx="9467215" cy="39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7350" y="1772285"/>
            <a:ext cx="4660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3840" y="2348865"/>
            <a:ext cx="490410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1315" y="4220845"/>
            <a:ext cx="33401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30" t="48752" r="5326" b="1246"/>
          <a:stretch>
            <a:fillRect/>
          </a:stretch>
        </p:blipFill>
        <p:spPr>
          <a:xfrm>
            <a:off x="8328025" y="3933190"/>
            <a:ext cx="2639695" cy="263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935" y="828040"/>
            <a:ext cx="9530080" cy="318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9105" y="1556385"/>
            <a:ext cx="37033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4650" y="2420620"/>
            <a:ext cx="202247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115" y="3209290"/>
            <a:ext cx="415226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2" t="45001" r="37969"/>
          <a:stretch>
            <a:fillRect/>
          </a:stretch>
        </p:blipFill>
        <p:spPr>
          <a:xfrm>
            <a:off x="5231765" y="4149090"/>
            <a:ext cx="3707765" cy="250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05" y="1045210"/>
            <a:ext cx="331787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840" y="1867535"/>
            <a:ext cx="267271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0476" y="1945202"/>
            <a:ext cx="2638094" cy="4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3809" y="2765745"/>
            <a:ext cx="3076190" cy="46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7619" y="2775286"/>
            <a:ext cx="2133333" cy="43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1162858"/>
            <a:ext cx="2161904" cy="44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1428" y="1964463"/>
            <a:ext cx="2085714" cy="47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3150" y="1917065"/>
            <a:ext cx="75184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1428" y="2775612"/>
            <a:ext cx="990476" cy="45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4761" y="2785154"/>
            <a:ext cx="1533333" cy="45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9814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7105" y="1811020"/>
            <a:ext cx="186182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6895" y="1804670"/>
            <a:ext cx="20205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62"/>
          <a:stretch>
            <a:fillRect/>
          </a:stretch>
        </p:blipFill>
        <p:spPr>
          <a:xfrm>
            <a:off x="695325" y="3932555"/>
            <a:ext cx="9814560" cy="240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8185"/>
            <a:ext cx="7329170" cy="601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0010" y="763905"/>
            <a:ext cx="129286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3930" y="2012315"/>
            <a:ext cx="612203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765" y="2677160"/>
            <a:ext cx="336867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2812981"/>
            <a:ext cx="361904" cy="37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2024-06-17T10:08:32Z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