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924810"/>
            <a:ext cx="716280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540200"/>
            <a:ext cx="10800000" cy="515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6105" y="2446020"/>
            <a:ext cx="46462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7615" y="3211830"/>
            <a:ext cx="510921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1015" y="5013325"/>
            <a:ext cx="546227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26" r="70267"/>
          <a:stretch>
            <a:fillRect/>
          </a:stretch>
        </p:blipFill>
        <p:spPr>
          <a:xfrm>
            <a:off x="9703435" y="4317365"/>
            <a:ext cx="1894840" cy="239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190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470106"/>
            <a:ext cx="933333" cy="45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0" t="30326" r="34466"/>
          <a:stretch>
            <a:fillRect/>
          </a:stretch>
        </p:blipFill>
        <p:spPr>
          <a:xfrm>
            <a:off x="8616315" y="4077335"/>
            <a:ext cx="2453005" cy="263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92600"/>
            <a:ext cx="10518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4609" y="5096212"/>
            <a:ext cx="519436" cy="42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34" t="30326" r="2830"/>
          <a:stretch>
            <a:fillRect/>
          </a:stretch>
        </p:blipFill>
        <p:spPr>
          <a:xfrm>
            <a:off x="9912350" y="1845310"/>
            <a:ext cx="2016125" cy="239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49"/>
          <a:stretch>
            <a:fillRect/>
          </a:stretch>
        </p:blipFill>
        <p:spPr>
          <a:xfrm>
            <a:off x="863600" y="908870"/>
            <a:ext cx="10800080" cy="149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420435"/>
            <a:ext cx="10800000" cy="4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4460" y="3336925"/>
            <a:ext cx="22796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8505" y="4923790"/>
            <a:ext cx="387159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084" y="5951774"/>
            <a:ext cx="1619047" cy="44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34" t="30326" r="2830"/>
          <a:stretch>
            <a:fillRect/>
          </a:stretch>
        </p:blipFill>
        <p:spPr>
          <a:xfrm>
            <a:off x="9912350" y="1845310"/>
            <a:ext cx="2016125" cy="239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845"/>
            <a:ext cx="10800000" cy="53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495" y="5040630"/>
            <a:ext cx="7473950" cy="15855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3478558"/>
            <a:ext cx="971428" cy="4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3940" y="4799965"/>
            <a:ext cx="15627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61670"/>
            <a:ext cx="8314055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3526155"/>
            <a:ext cx="5346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4661927"/>
            <a:ext cx="2590476" cy="4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9185" y="5372735"/>
            <a:ext cx="405638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88860"/>
            <a:ext cx="10800000" cy="16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8799" y="4876657"/>
            <a:ext cx="323809" cy="36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355"/>
            <a:ext cx="10342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10476" y="2567767"/>
            <a:ext cx="2390476" cy="38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3207986"/>
            <a:ext cx="1600000" cy="37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9825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3667" y="4387386"/>
            <a:ext cx="1524876" cy="35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4652" y="5914133"/>
            <a:ext cx="901063" cy="41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110"/>
            <a:ext cx="10436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5960" y="3637774"/>
            <a:ext cx="791498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110"/>
            <a:ext cx="8727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908685"/>
            <a:ext cx="62979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6140" y="1490345"/>
            <a:ext cx="6415405" cy="175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9425" y="3310890"/>
            <a:ext cx="629793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4321175"/>
            <a:ext cx="629793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83615" y="4957445"/>
            <a:ext cx="7511415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5949950"/>
            <a:ext cx="728980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16425"/>
            <a:ext cx="8780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7371" y="917205"/>
            <a:ext cx="1293103" cy="30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6799" y="1963773"/>
            <a:ext cx="673652" cy="30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1936" y="3010341"/>
            <a:ext cx="658166" cy="30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4193" y="3529749"/>
            <a:ext cx="603964" cy="27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7422" y="4056909"/>
            <a:ext cx="650423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5552" y="5095725"/>
            <a:ext cx="658166" cy="3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42522" y="5622885"/>
            <a:ext cx="1006607" cy="30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54295" y="6142355"/>
            <a:ext cx="68453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3010289"/>
            <a:ext cx="1209523" cy="3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095" y="4305651"/>
            <a:ext cx="1228571" cy="35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1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1663" y="1077762"/>
            <a:ext cx="1390506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4432" y="1630983"/>
            <a:ext cx="674924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62857" y="4463076"/>
            <a:ext cx="314285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88670"/>
            <a:ext cx="9443085" cy="72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557020"/>
            <a:ext cx="9356090" cy="503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6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