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3196590"/>
            <a:ext cx="10904855" cy="510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9041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9860" y="1483995"/>
            <a:ext cx="108077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9147" y="2351945"/>
            <a:ext cx="3579828" cy="39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020" y="5279812"/>
            <a:ext cx="430535" cy="37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6990" y="5845175"/>
            <a:ext cx="68160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1965"/>
            <a:ext cx="77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0290" y="1390650"/>
            <a:ext cx="50038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5195" y="1983740"/>
            <a:ext cx="73279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0850" y="2967990"/>
            <a:ext cx="96329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8130" y="3773170"/>
            <a:ext cx="384175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3850" y="5831205"/>
            <a:ext cx="117983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9"/>
          <a:stretch>
            <a:fillRect/>
          </a:stretch>
        </p:blipFill>
        <p:spPr>
          <a:xfrm>
            <a:off x="720090" y="764540"/>
            <a:ext cx="9281795" cy="437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8620" y="4364990"/>
            <a:ext cx="753237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93" b="2951"/>
          <a:stretch>
            <a:fillRect/>
          </a:stretch>
        </p:blipFill>
        <p:spPr>
          <a:xfrm>
            <a:off x="1847215" y="5258435"/>
            <a:ext cx="7416800" cy="148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03705" y="5228590"/>
            <a:ext cx="753237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81175" y="6128385"/>
            <a:ext cx="70167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75150"/>
            <a:ext cx="8911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6839" y="4562762"/>
            <a:ext cx="817243" cy="36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7255" y="5890260"/>
            <a:ext cx="93853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691965"/>
            <a:ext cx="7896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521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4282" y="2174168"/>
            <a:ext cx="809523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7925" y="4912360"/>
            <a:ext cx="7600315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2024-06-16T06:53:04Z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