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3048000"/>
            <a:ext cx="102870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870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2155" y="2909570"/>
            <a:ext cx="43624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2077051"/>
            <a:ext cx="409523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81904" y="4156595"/>
            <a:ext cx="361904" cy="36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3" r="33089" b="56338"/>
          <a:stretch>
            <a:fillRect/>
          </a:stretch>
        </p:blipFill>
        <p:spPr>
          <a:xfrm>
            <a:off x="3935730" y="4005580"/>
            <a:ext cx="4594225" cy="230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691965"/>
            <a:ext cx="10640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85"/>
          <a:stretch>
            <a:fillRect/>
          </a:stretch>
        </p:blipFill>
        <p:spPr>
          <a:xfrm>
            <a:off x="1055370" y="764540"/>
            <a:ext cx="9893935" cy="303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9" t="45012" r="9584"/>
          <a:stretch>
            <a:fillRect/>
          </a:stretch>
        </p:blipFill>
        <p:spPr>
          <a:xfrm>
            <a:off x="3287395" y="3717290"/>
            <a:ext cx="6036945" cy="285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39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71" y="2491987"/>
            <a:ext cx="1028571" cy="48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0285" y="4053205"/>
            <a:ext cx="564959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9" t="45012" r="9584"/>
          <a:stretch>
            <a:fillRect/>
          </a:stretch>
        </p:blipFill>
        <p:spPr>
          <a:xfrm>
            <a:off x="4007485" y="4797425"/>
            <a:ext cx="4063365" cy="192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20845"/>
            <a:ext cx="10800000" cy="32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8418" y="3283319"/>
            <a:ext cx="2590476" cy="46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9" t="45012" r="9584"/>
          <a:stretch>
            <a:fillRect/>
          </a:stretch>
        </p:blipFill>
        <p:spPr>
          <a:xfrm>
            <a:off x="3818890" y="3968750"/>
            <a:ext cx="5505450" cy="260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20845"/>
            <a:ext cx="10800000" cy="40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095" y="3202940"/>
            <a:ext cx="348551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505" y="3982720"/>
            <a:ext cx="61804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9" t="45012" r="9584"/>
          <a:stretch>
            <a:fillRect/>
          </a:stretch>
        </p:blipFill>
        <p:spPr>
          <a:xfrm>
            <a:off x="3647440" y="4725670"/>
            <a:ext cx="4229735" cy="200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150"/>
            <a:ext cx="8908415" cy="554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3"/>
          <a:stretch>
            <a:fillRect/>
          </a:stretch>
        </p:blipFill>
        <p:spPr>
          <a:xfrm>
            <a:off x="1775460" y="5948680"/>
            <a:ext cx="2194560" cy="67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2067946"/>
            <a:ext cx="1028571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4761" y="2470119"/>
            <a:ext cx="2571428" cy="45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1428" y="3338455"/>
            <a:ext cx="1057142" cy="44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2048978"/>
            <a:ext cx="361904" cy="34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9047" y="2039447"/>
            <a:ext cx="380952" cy="35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9648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6552" y="1722263"/>
            <a:ext cx="357346" cy="31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620" y="737050"/>
            <a:ext cx="8364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17110" y="3406140"/>
            <a:ext cx="212280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2650" y="4055745"/>
            <a:ext cx="252095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5995" y="4724742"/>
            <a:ext cx="1637509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45665" y="5293995"/>
            <a:ext cx="679831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45665" y="5857875"/>
            <a:ext cx="483108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9556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6550" y="3159125"/>
            <a:ext cx="9213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9930" y="3933190"/>
            <a:ext cx="1927860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1229248"/>
            <a:ext cx="2095238" cy="4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455" y="3868420"/>
            <a:ext cx="11334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069292"/>
            <a:ext cx="1019047" cy="4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2947127"/>
            <a:ext cx="1028571" cy="4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8168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05977" y="2804170"/>
            <a:ext cx="237714" cy="27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10800000" cy="36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9847" y="2969396"/>
            <a:ext cx="314285" cy="36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198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8785" y="897890"/>
            <a:ext cx="62865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9777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8900" y="3483295"/>
            <a:ext cx="370744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9500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7300" y="2330450"/>
            <a:ext cx="54800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2024-06-17T10:28:52Z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