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6" r:id="rId4"/>
    <p:sldId id="355" r:id="rId5"/>
    <p:sldId id="354" r:id="rId6"/>
    <p:sldId id="353" r:id="rId7"/>
    <p:sldId id="352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1" r:id="rId17"/>
    <p:sldId id="389" r:id="rId18"/>
    <p:sldId id="339" r:id="rId19"/>
    <p:sldId id="338" r:id="rId20"/>
    <p:sldId id="337" r:id="rId21"/>
    <p:sldId id="336" r:id="rId22"/>
    <p:sldId id="334" r:id="rId23"/>
    <p:sldId id="333" r:id="rId24"/>
    <p:sldId id="332" r:id="rId25"/>
    <p:sldId id="331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93"/>
          <a:stretch>
            <a:fillRect/>
          </a:stretch>
        </p:blipFill>
        <p:spPr>
          <a:xfrm>
            <a:off x="2783205" y="2757805"/>
            <a:ext cx="6599645" cy="1341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745"/>
            <a:ext cx="86105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69267" y="1528248"/>
            <a:ext cx="273351" cy="235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210168"/>
            <a:ext cx="342857" cy="295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836745"/>
            <a:ext cx="86326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46795" y="1003300"/>
            <a:ext cx="322580" cy="2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745"/>
            <a:ext cx="106184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0015" y="1573530"/>
            <a:ext cx="50863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848907"/>
            <a:ext cx="295238" cy="295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559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34285" y="6035398"/>
            <a:ext cx="1638095" cy="38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15238" y="6035398"/>
            <a:ext cx="819047" cy="38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67619" y="6035398"/>
            <a:ext cx="828571" cy="371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72380" y="6035398"/>
            <a:ext cx="1228571" cy="38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383"/>
          <a:stretch>
            <a:fillRect/>
          </a:stretch>
        </p:blipFill>
        <p:spPr>
          <a:xfrm>
            <a:off x="720090" y="1115695"/>
            <a:ext cx="10800080" cy="80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24761" y="1392405"/>
            <a:ext cx="266666" cy="27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17" b="28576"/>
          <a:stretch>
            <a:fillRect/>
          </a:stretch>
        </p:blipFill>
        <p:spPr>
          <a:xfrm>
            <a:off x="720090" y="1772920"/>
            <a:ext cx="10800080" cy="792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6441440" y="1877695"/>
            <a:ext cx="43624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37"/>
          <a:stretch>
            <a:fillRect/>
          </a:stretch>
        </p:blipFill>
        <p:spPr>
          <a:xfrm>
            <a:off x="720090" y="2437950"/>
            <a:ext cx="10800080" cy="608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7843520" y="2392680"/>
            <a:ext cx="39560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63" b="24057"/>
          <a:stretch>
            <a:fillRect/>
          </a:stretch>
        </p:blipFill>
        <p:spPr>
          <a:xfrm>
            <a:off x="720090" y="3284855"/>
            <a:ext cx="10800080" cy="2303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1052645"/>
            <a:ext cx="10800000" cy="4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69455" y="4597400"/>
            <a:ext cx="106997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39047" y="1762821"/>
            <a:ext cx="1638095" cy="381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39047" y="3153905"/>
            <a:ext cx="800000" cy="343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04" t="22505" r="25988" b="18657"/>
          <a:stretch>
            <a:fillRect/>
          </a:stretch>
        </p:blipFill>
        <p:spPr>
          <a:xfrm>
            <a:off x="4911090" y="3850005"/>
            <a:ext cx="5721350" cy="2818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96190" y="3231185"/>
            <a:ext cx="447619" cy="39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96190" y="3917520"/>
            <a:ext cx="438095" cy="39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96190" y="4603855"/>
            <a:ext cx="447619" cy="39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05714" y="5290190"/>
            <a:ext cx="447619" cy="39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77520" y="4678045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2394007"/>
            <a:ext cx="295238" cy="295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92785"/>
            <a:ext cx="9406890" cy="1169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90"/>
          <a:stretch>
            <a:fillRect/>
          </a:stretch>
        </p:blipFill>
        <p:spPr>
          <a:xfrm>
            <a:off x="1343025" y="3933190"/>
            <a:ext cx="9406890" cy="2517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92035" y="3933190"/>
            <a:ext cx="127254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74740" y="5079365"/>
            <a:ext cx="461518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7170" y="5805805"/>
            <a:ext cx="297370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9" r="10889" b="49306"/>
          <a:stretch>
            <a:fillRect/>
          </a:stretch>
        </p:blipFill>
        <p:spPr>
          <a:xfrm>
            <a:off x="3575685" y="1341120"/>
            <a:ext cx="7970520" cy="2498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350" y="764990"/>
            <a:ext cx="86473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20745" y="3213943"/>
            <a:ext cx="358401" cy="30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64947" y="4358314"/>
            <a:ext cx="358401" cy="312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90927" y="4930499"/>
            <a:ext cx="358401" cy="312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35447" y="5502685"/>
            <a:ext cx="358401" cy="312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31292" y="6074870"/>
            <a:ext cx="358401" cy="312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62857" y="1832706"/>
            <a:ext cx="1723809" cy="382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39047" y="2549962"/>
            <a:ext cx="2866666" cy="382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6"/>
          <a:stretch>
            <a:fillRect/>
          </a:stretch>
        </p:blipFill>
        <p:spPr>
          <a:xfrm>
            <a:off x="911225" y="764725"/>
            <a:ext cx="10800080" cy="4585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56"/>
          <a:stretch>
            <a:fillRect/>
          </a:stretch>
        </p:blipFill>
        <p:spPr>
          <a:xfrm>
            <a:off x="1487170" y="5085080"/>
            <a:ext cx="10297250" cy="1698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44222" y="5504739"/>
            <a:ext cx="3361904" cy="381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8740" y="6004560"/>
            <a:ext cx="232346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24761" y="2497984"/>
            <a:ext cx="1666666" cy="362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36" t="5906" r="45326" b="30566"/>
          <a:stretch>
            <a:fillRect/>
          </a:stretch>
        </p:blipFill>
        <p:spPr>
          <a:xfrm>
            <a:off x="6816090" y="3140710"/>
            <a:ext cx="3384550" cy="3096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3"/>
          <a:stretch>
            <a:fillRect/>
          </a:stretch>
        </p:blipFill>
        <p:spPr>
          <a:xfrm>
            <a:off x="720090" y="764725"/>
            <a:ext cx="10800080" cy="4079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05714" y="2238939"/>
            <a:ext cx="2142857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8571" y="2935453"/>
            <a:ext cx="2895238" cy="381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48571" y="4338021"/>
            <a:ext cx="1657142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42" t="17723" r="8655" b="29093"/>
          <a:stretch>
            <a:fillRect/>
          </a:stretch>
        </p:blipFill>
        <p:spPr>
          <a:xfrm>
            <a:off x="7176135" y="4149090"/>
            <a:ext cx="3240405" cy="259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10476" y="3257954"/>
            <a:ext cx="2457142" cy="371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86666" y="1886655"/>
            <a:ext cx="819047" cy="362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0000" y="1867600"/>
            <a:ext cx="809523" cy="40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67619" y="3277695"/>
            <a:ext cx="3266666" cy="39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29523" y="3982742"/>
            <a:ext cx="2590476" cy="381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77142" y="4678261"/>
            <a:ext cx="828571" cy="39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81904" y="3421285"/>
            <a:ext cx="819047" cy="40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24761" y="5050965"/>
            <a:ext cx="809523" cy="35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96190" y="5794328"/>
            <a:ext cx="247619" cy="295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1829503"/>
            <a:ext cx="304761" cy="29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1191371"/>
            <a:ext cx="304761" cy="295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34285" y="4472410"/>
            <a:ext cx="304761" cy="295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7654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4130" y="1055358"/>
            <a:ext cx="332268" cy="294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12120" y="2939415"/>
            <a:ext cx="390525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1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700345"/>
            <a:ext cx="10800000" cy="273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0855" y="2618105"/>
            <a:ext cx="32639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1849197"/>
            <a:ext cx="295238" cy="305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64355"/>
            <a:ext cx="90906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60448" y="1502405"/>
            <a:ext cx="280575" cy="24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200753"/>
            <a:ext cx="342857" cy="295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2024-06-17T04:30:18Z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