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341120"/>
            <a:ext cx="10904220" cy="94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069590"/>
            <a:ext cx="878586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9955" y="1069975"/>
            <a:ext cx="17913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142" y="2728928"/>
            <a:ext cx="1038095" cy="48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" t="51254" r="78818"/>
          <a:stretch>
            <a:fillRect/>
          </a:stretch>
        </p:blipFill>
        <p:spPr>
          <a:xfrm>
            <a:off x="3503930" y="4039870"/>
            <a:ext cx="1509395" cy="2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50" t="51254" r="25415"/>
          <a:stretch>
            <a:fillRect/>
          </a:stretch>
        </p:blipFill>
        <p:spPr>
          <a:xfrm>
            <a:off x="7464425" y="4149090"/>
            <a:ext cx="2160270" cy="227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473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1102" y="893565"/>
            <a:ext cx="676190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8225" y="1552575"/>
            <a:ext cx="44411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0625" y="2419784"/>
            <a:ext cx="5647619" cy="4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8245" y="4871275"/>
            <a:ext cx="1009523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4" t="51254" r="3743"/>
          <a:stretch>
            <a:fillRect/>
          </a:stretch>
        </p:blipFill>
        <p:spPr>
          <a:xfrm>
            <a:off x="9984105" y="4364990"/>
            <a:ext cx="1941830" cy="227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31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71036" y="2202080"/>
            <a:ext cx="973294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4010" y="2948241"/>
            <a:ext cx="1437201" cy="45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2790" y="2861310"/>
            <a:ext cx="57315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8675" y="5232222"/>
            <a:ext cx="2055743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25147" y="5987482"/>
            <a:ext cx="500291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705" y="1093470"/>
            <a:ext cx="18249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714" y="1210204"/>
            <a:ext cx="1628571" cy="4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76755"/>
            <a:ext cx="66611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7142" y="2782354"/>
            <a:ext cx="1038095" cy="4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434080"/>
            <a:ext cx="50526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3809" y="4421201"/>
            <a:ext cx="542857" cy="3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1" grpId="0" animBg="1"/>
      <p:bldP spid="13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105" y="1108075"/>
            <a:ext cx="23336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1947100"/>
            <a:ext cx="1028571" cy="47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8916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01075" y="3289935"/>
            <a:ext cx="4597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70" y="689610"/>
            <a:ext cx="7796530" cy="298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2020" y="4022725"/>
            <a:ext cx="932815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722370"/>
            <a:ext cx="7796530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95700" y="3146425"/>
            <a:ext cx="8826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6045" y="3858260"/>
            <a:ext cx="46164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877560"/>
            <a:ext cx="7796530" cy="73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27760" y="4298950"/>
            <a:ext cx="5645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95700" y="4946650"/>
            <a:ext cx="8826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6095" y="5522595"/>
            <a:ext cx="13785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7850" y="6046470"/>
            <a:ext cx="8826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6440" y="2893060"/>
            <a:ext cx="3975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672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2020347"/>
            <a:ext cx="323809" cy="36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3554747"/>
            <a:ext cx="2123809" cy="4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445" y="4064635"/>
            <a:ext cx="381698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" t="51254" r="51648"/>
          <a:stretch>
            <a:fillRect/>
          </a:stretch>
        </p:blipFill>
        <p:spPr>
          <a:xfrm>
            <a:off x="6678295" y="4183380"/>
            <a:ext cx="4281170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