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3170" y="2998470"/>
            <a:ext cx="718566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579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93168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43356" y="4576965"/>
            <a:ext cx="879104" cy="35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1555" y="5865495"/>
            <a:ext cx="144970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7619" y="1162603"/>
            <a:ext cx="1009523" cy="4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2380" y="2820851"/>
            <a:ext cx="457142" cy="4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0000" y="5289163"/>
            <a:ext cx="980952" cy="4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355"/>
            <a:ext cx="9263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9025" y="2391410"/>
            <a:ext cx="50165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30" y="668655"/>
            <a:ext cx="8902700" cy="470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5" t="38764" r="5902"/>
          <a:stretch>
            <a:fillRect/>
          </a:stretch>
        </p:blipFill>
        <p:spPr>
          <a:xfrm>
            <a:off x="4439920" y="4725670"/>
            <a:ext cx="4702810" cy="2016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3145" y="2760345"/>
            <a:ext cx="53975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455" y="612140"/>
            <a:ext cx="9695815" cy="143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2048510"/>
            <a:ext cx="9695815" cy="379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2" t="44142" r="6880"/>
          <a:stretch>
            <a:fillRect/>
          </a:stretch>
        </p:blipFill>
        <p:spPr>
          <a:xfrm>
            <a:off x="4655820" y="5085715"/>
            <a:ext cx="4968240" cy="161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600"/>
            <a:ext cx="10491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29" y="1757551"/>
            <a:ext cx="1489485" cy="42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9321" y="2572471"/>
            <a:ext cx="5347346" cy="46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9566" y="5952535"/>
            <a:ext cx="989906" cy="37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2600"/>
            <a:ext cx="8852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0370" y="4290060"/>
            <a:ext cx="157353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1325" y="5166995"/>
            <a:ext cx="81724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405130"/>
            <a:ext cx="7861300" cy="612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02175" y="2125345"/>
            <a:ext cx="173291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9080" y="2805430"/>
            <a:ext cx="116459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85860" y="2798445"/>
            <a:ext cx="85979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00625" y="3491865"/>
            <a:ext cx="261366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00625" y="4164965"/>
            <a:ext cx="231521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79670" y="4838065"/>
            <a:ext cx="293941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5" grpId="1" animBg="1"/>
      <p:bldP spid="6" grpId="1" animBg="1"/>
      <p:bldP spid="7" grpId="1" animBg="1"/>
      <p:bldP spid="8" grpId="1" animBg="1"/>
      <p:bldP spid="9" grpId="1" animBg="1"/>
      <p:bldP spid="1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5326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27800" y="2564765"/>
            <a:ext cx="115316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04740" y="4250690"/>
            <a:ext cx="5547360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28568" y="5591578"/>
            <a:ext cx="1257142" cy="4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8095" y="2899573"/>
            <a:ext cx="6295237" cy="46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523" y="3758392"/>
            <a:ext cx="3009523" cy="46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6190" y="1458100"/>
            <a:ext cx="771428" cy="352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7142" y="2382645"/>
            <a:ext cx="1190476" cy="362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8571" y="3335784"/>
            <a:ext cx="771428" cy="33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8095" y="4250797"/>
            <a:ext cx="828571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6548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2953" y="974274"/>
            <a:ext cx="1221456" cy="36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6973" y="2815971"/>
            <a:ext cx="432207" cy="35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4534" y="2825367"/>
            <a:ext cx="375832" cy="3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7826" y="3736819"/>
            <a:ext cx="779853" cy="35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8932" y="4704650"/>
            <a:ext cx="704686" cy="3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71645" y="5551805"/>
            <a:ext cx="459740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525" y="476885"/>
            <a:ext cx="7743190" cy="611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9625" y="1229995"/>
            <a:ext cx="339407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2135" y="1956435"/>
            <a:ext cx="176212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02480" y="2555875"/>
            <a:ext cx="238569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36030" y="3579495"/>
            <a:ext cx="464820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70445" y="3586480"/>
            <a:ext cx="512445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4" grpId="1" animBg="1"/>
      <p:bldP spid="5" grpId="1" animBg="1"/>
      <p:bldP spid="7" grpId="1" animBg="1"/>
      <p:bldP spid="9" grpId="1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1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20793" y="6180510"/>
            <a:ext cx="332482" cy="33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7020" y="1188085"/>
            <a:ext cx="3567430" cy="1969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5643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355"/>
            <a:ext cx="9683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3820" y="1627505"/>
            <a:ext cx="62166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4357926"/>
            <a:ext cx="409523" cy="37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2024-06-17T10:39:35Z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