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2983230"/>
            <a:ext cx="716280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1965"/>
            <a:ext cx="9477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9901" y="3408946"/>
            <a:ext cx="208947" cy="7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6469" y="3375506"/>
            <a:ext cx="844149" cy="4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0619" y="5816609"/>
            <a:ext cx="1805310" cy="43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10800000" cy="2852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0295" y="2894965"/>
            <a:ext cx="59880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2870" y="3625850"/>
            <a:ext cx="3716020" cy="318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9581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1965"/>
            <a:ext cx="93168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26818" y="2688655"/>
            <a:ext cx="271125" cy="32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1965"/>
            <a:ext cx="10800000" cy="49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4425" y="3883025"/>
            <a:ext cx="47371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8210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2085" y="2437765"/>
            <a:ext cx="40068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653095"/>
            <a:ext cx="10800000" cy="16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920" y="1258570"/>
            <a:ext cx="9931400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220" y="2715260"/>
            <a:ext cx="10483215" cy="165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6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904" y="3050417"/>
            <a:ext cx="352380" cy="37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0965" y="1909445"/>
            <a:ext cx="147193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8490" y="2849245"/>
            <a:ext cx="69532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7806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44145" y="2390383"/>
            <a:ext cx="2044434" cy="27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7813" y="3478996"/>
            <a:ext cx="571340" cy="26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0654" y="4574498"/>
            <a:ext cx="564456" cy="25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88701" y="5642441"/>
            <a:ext cx="757198" cy="26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000" y="1277453"/>
            <a:ext cx="866666" cy="48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7680" y="3643630"/>
            <a:ext cx="5440680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15238" y="2801515"/>
            <a:ext cx="828571" cy="4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9345" y="3429635"/>
            <a:ext cx="255079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9775" y="4337685"/>
            <a:ext cx="202438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3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6666" y="1277438"/>
            <a:ext cx="1057142" cy="41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1428" y="2938259"/>
            <a:ext cx="752380" cy="40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800000" cy="349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5510" y="3696335"/>
            <a:ext cx="61404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775" y="4259580"/>
            <a:ext cx="2977515" cy="2440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4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7746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6255" y="872490"/>
            <a:ext cx="86677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3610" y="1436370"/>
            <a:ext cx="236855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93895" y="2233394"/>
            <a:ext cx="1987783" cy="27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29885" y="2769870"/>
            <a:ext cx="248348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90644" y="3490618"/>
            <a:ext cx="1687224" cy="27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49330" y="5109977"/>
            <a:ext cx="539638" cy="28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5714" y="1267524"/>
            <a:ext cx="409523" cy="37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9047" y="2058766"/>
            <a:ext cx="257141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355"/>
            <a:ext cx="748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3260" y="1377950"/>
            <a:ext cx="128460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52214" y="3056465"/>
            <a:ext cx="277333" cy="21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81611" y="3591510"/>
            <a:ext cx="290539" cy="18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765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04885" y="828040"/>
            <a:ext cx="5759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534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4506" y="2681552"/>
            <a:ext cx="285852" cy="31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8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2024-06-17T09:31:37Z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