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9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11450" y="2780665"/>
            <a:ext cx="6527890" cy="98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79049"/>
            <a:ext cx="342857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292415"/>
            <a:ext cx="10800000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87761"/>
            <a:ext cx="342857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10653"/>
            <a:ext cx="285714" cy="3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00808"/>
            <a:ext cx="295238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5328891"/>
            <a:ext cx="342857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4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6385" y="4987290"/>
            <a:ext cx="6318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7" b="49920"/>
          <a:stretch>
            <a:fillRect/>
          </a:stretch>
        </p:blipFill>
        <p:spPr>
          <a:xfrm>
            <a:off x="3143250" y="4797425"/>
            <a:ext cx="6797040" cy="18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3748267"/>
            <a:ext cx="580952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506761"/>
            <a:ext cx="333333" cy="2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223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1416" y="2521643"/>
            <a:ext cx="707612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5587" y="3066727"/>
            <a:ext cx="3294056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343" y="3628083"/>
            <a:ext cx="707612" cy="3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2422438"/>
            <a:ext cx="438095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3061776"/>
            <a:ext cx="447619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3710656"/>
            <a:ext cx="857142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7015" y="4349750"/>
            <a:ext cx="5137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4989332"/>
            <a:ext cx="447619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3900088"/>
            <a:ext cx="342857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84530"/>
            <a:ext cx="10414635" cy="126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487170" y="1772920"/>
            <a:ext cx="9999980" cy="497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181871"/>
            <a:ext cx="1276190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2460178"/>
            <a:ext cx="2495238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450638"/>
            <a:ext cx="2771427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099331"/>
            <a:ext cx="2476190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904" y="3738485"/>
            <a:ext cx="819047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2857" y="5636867"/>
            <a:ext cx="2485714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"/>
          <a:stretch>
            <a:fillRect/>
          </a:stretch>
        </p:blipFill>
        <p:spPr>
          <a:xfrm>
            <a:off x="720090" y="972185"/>
            <a:ext cx="10800080" cy="548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738955"/>
            <a:ext cx="10800000" cy="3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8235" y="891403"/>
            <a:ext cx="1666666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9470" y="2085340"/>
            <a:ext cx="797814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3950" y="3006623"/>
            <a:ext cx="828571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9755" y="3542665"/>
            <a:ext cx="44246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71093" y="3845088"/>
            <a:ext cx="847619" cy="3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7" t="60287"/>
          <a:stretch>
            <a:fillRect/>
          </a:stretch>
        </p:blipFill>
        <p:spPr>
          <a:xfrm>
            <a:off x="3791585" y="4509135"/>
            <a:ext cx="8304530" cy="218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65"/>
          <a:stretch>
            <a:fillRect/>
          </a:stretch>
        </p:blipFill>
        <p:spPr>
          <a:xfrm>
            <a:off x="839470" y="1412875"/>
            <a:ext cx="10776585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51"/>
          <a:stretch>
            <a:fillRect/>
          </a:stretch>
        </p:blipFill>
        <p:spPr>
          <a:xfrm>
            <a:off x="6239510" y="3213100"/>
            <a:ext cx="2232660" cy="270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 t="24928" r="67609"/>
          <a:stretch>
            <a:fillRect/>
          </a:stretch>
        </p:blipFill>
        <p:spPr>
          <a:xfrm>
            <a:off x="911860" y="3213100"/>
            <a:ext cx="2448560" cy="281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0" t="24928" r="23596"/>
          <a:stretch>
            <a:fillRect/>
          </a:stretch>
        </p:blipFill>
        <p:spPr>
          <a:xfrm>
            <a:off x="3719830" y="3141345"/>
            <a:ext cx="2160270" cy="281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9" r="22218"/>
          <a:stretch>
            <a:fillRect/>
          </a:stretch>
        </p:blipFill>
        <p:spPr>
          <a:xfrm>
            <a:off x="8616315" y="3141345"/>
            <a:ext cx="2855595" cy="270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68"/>
          <a:stretch>
            <a:fillRect/>
          </a:stretch>
        </p:blipFill>
        <p:spPr>
          <a:xfrm>
            <a:off x="720090" y="97218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086305"/>
            <a:ext cx="1666666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810238"/>
            <a:ext cx="1619047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2486545"/>
            <a:ext cx="3266666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6" r="63464"/>
          <a:stretch>
            <a:fillRect/>
          </a:stretch>
        </p:blipFill>
        <p:spPr>
          <a:xfrm>
            <a:off x="5885815" y="3429000"/>
            <a:ext cx="372745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24"/>
          <a:stretch>
            <a:fillRect/>
          </a:stretch>
        </p:blipFill>
        <p:spPr>
          <a:xfrm>
            <a:off x="983615" y="980625"/>
            <a:ext cx="10800080" cy="210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88530" y="876935"/>
            <a:ext cx="38608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2720" y="1802130"/>
            <a:ext cx="10629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0191" y="1935439"/>
            <a:ext cx="2571428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3525" y="2611746"/>
            <a:ext cx="2066666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1" t="25385" r="23083"/>
          <a:stretch>
            <a:fillRect/>
          </a:stretch>
        </p:blipFill>
        <p:spPr>
          <a:xfrm>
            <a:off x="5447665" y="2780665"/>
            <a:ext cx="2743200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210978"/>
            <a:ext cx="4152379" cy="38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80" y="1830705"/>
            <a:ext cx="50304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2816913"/>
            <a:ext cx="809523" cy="33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2855595" y="3573145"/>
            <a:ext cx="7528560" cy="302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66"/>
          <a:stretch>
            <a:fillRect/>
          </a:stretch>
        </p:blipFill>
        <p:spPr>
          <a:xfrm>
            <a:off x="1343660" y="4147185"/>
            <a:ext cx="10800080" cy="65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0712" y="4280405"/>
            <a:ext cx="1228571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/>
          <a:stretch>
            <a:fillRect/>
          </a:stretch>
        </p:blipFill>
        <p:spPr>
          <a:xfrm>
            <a:off x="767715" y="692335"/>
            <a:ext cx="10800080" cy="366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67625" y="883453"/>
            <a:ext cx="1600000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130" y="1419225"/>
            <a:ext cx="59309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3805" y="2341880"/>
            <a:ext cx="6534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20442" b="2459"/>
          <a:stretch>
            <a:fillRect/>
          </a:stretch>
        </p:blipFill>
        <p:spPr>
          <a:xfrm>
            <a:off x="1127125" y="4364990"/>
            <a:ext cx="1007999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143507"/>
            <a:ext cx="295238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506034"/>
            <a:ext cx="295238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0505" y="1625600"/>
            <a:ext cx="52324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714" y="2825304"/>
            <a:ext cx="304761" cy="27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3474915"/>
            <a:ext cx="1219047" cy="3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20442" b="2459"/>
          <a:stretch>
            <a:fillRect/>
          </a:stretch>
        </p:blipFill>
        <p:spPr>
          <a:xfrm>
            <a:off x="1199515" y="4220845"/>
            <a:ext cx="1007999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34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7675" y="3156585"/>
            <a:ext cx="38227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1695" y="3862705"/>
            <a:ext cx="40703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20442" b="2459"/>
          <a:stretch>
            <a:fillRect/>
          </a:stretch>
        </p:blipFill>
        <p:spPr>
          <a:xfrm>
            <a:off x="1127125" y="4364990"/>
            <a:ext cx="1007999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149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6800" y="2184400"/>
            <a:ext cx="45910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5760" y="1158875"/>
            <a:ext cx="4876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70" y="1801495"/>
            <a:ext cx="36512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127125" y="2852420"/>
            <a:ext cx="9721305" cy="222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820" y="3241675"/>
            <a:ext cx="39941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17"/>
          <a:stretch>
            <a:fillRect/>
          </a:stretch>
        </p:blipFill>
        <p:spPr>
          <a:xfrm>
            <a:off x="622935" y="692150"/>
            <a:ext cx="8829040" cy="164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1916430"/>
            <a:ext cx="4057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37378" r="10660"/>
          <a:stretch>
            <a:fillRect/>
          </a:stretch>
        </p:blipFill>
        <p:spPr>
          <a:xfrm>
            <a:off x="3431540" y="1772285"/>
            <a:ext cx="5391150" cy="229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04945"/>
            <a:ext cx="8829040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68682"/>
            <a:ext cx="304761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