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9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55595" y="2893695"/>
            <a:ext cx="6456135" cy="107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8810"/>
            <a:ext cx="1006983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075180"/>
            <a:ext cx="48196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630430"/>
            <a:ext cx="276190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919692"/>
            <a:ext cx="276190" cy="26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92190"/>
            <a:ext cx="10800000" cy="35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10462260" cy="60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1135" y="836295"/>
            <a:ext cx="5613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92455"/>
            <a:ext cx="9990455" cy="61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2515" y="1423670"/>
            <a:ext cx="4216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8650"/>
            <a:ext cx="8638540" cy="610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1080" y="1256030"/>
            <a:ext cx="32067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3606996"/>
            <a:ext cx="523809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2620229"/>
            <a:ext cx="228571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80" y="3176270"/>
            <a:ext cx="5594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6930" y="4974590"/>
            <a:ext cx="436181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0555" y="1668145"/>
            <a:ext cx="39808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315" y="2994660"/>
            <a:ext cx="60572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3194709"/>
            <a:ext cx="304761" cy="2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686312"/>
            <a:ext cx="390476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353004"/>
            <a:ext cx="2485714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815" y="3429635"/>
            <a:ext cx="570484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5714" y="4448321"/>
            <a:ext cx="3228571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980255"/>
            <a:ext cx="10800000" cy="2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833310"/>
            <a:ext cx="10800000" cy="23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2749" y="4215548"/>
            <a:ext cx="4200000" cy="3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5606" y="4941802"/>
            <a:ext cx="400000" cy="28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3165" y="5399405"/>
            <a:ext cx="44856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1191069"/>
            <a:ext cx="704761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45216" r="11994"/>
          <a:stretch>
            <a:fillRect/>
          </a:stretch>
        </p:blipFill>
        <p:spPr>
          <a:xfrm>
            <a:off x="2783205" y="4292600"/>
            <a:ext cx="8064500" cy="14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4699452"/>
            <a:ext cx="5085714" cy="3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5423969"/>
            <a:ext cx="64761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105460"/>
            <a:ext cx="742857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1801359"/>
            <a:ext cx="71428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8095" y="2459127"/>
            <a:ext cx="1457142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164559"/>
            <a:ext cx="52380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2" t="26210" r="2658" b="28682"/>
          <a:stretch>
            <a:fillRect/>
          </a:stretch>
        </p:blipFill>
        <p:spPr>
          <a:xfrm>
            <a:off x="1055370" y="4004945"/>
            <a:ext cx="9721215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1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39"/>
          <a:stretch>
            <a:fillRect/>
          </a:stretch>
        </p:blipFill>
        <p:spPr>
          <a:xfrm>
            <a:off x="1127125" y="5239385"/>
            <a:ext cx="10800080" cy="74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6082" y="5429882"/>
            <a:ext cx="1104761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7"/>
          <a:stretch>
            <a:fillRect/>
          </a:stretch>
        </p:blipFill>
        <p:spPr>
          <a:xfrm>
            <a:off x="671195" y="692600"/>
            <a:ext cx="10800080" cy="333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32825" y="624205"/>
            <a:ext cx="237744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5390" y="1595225"/>
            <a:ext cx="3609523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4438" y="2272148"/>
            <a:ext cx="1076190" cy="3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1105" y="2396092"/>
            <a:ext cx="219047" cy="1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9676" y="3559256"/>
            <a:ext cx="4323809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31113" r="4657"/>
          <a:stretch>
            <a:fillRect/>
          </a:stretch>
        </p:blipFill>
        <p:spPr>
          <a:xfrm>
            <a:off x="2495550" y="4026535"/>
            <a:ext cx="8729980" cy="269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0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33"/>
          <a:stretch>
            <a:fillRect/>
          </a:stretch>
        </p:blipFill>
        <p:spPr>
          <a:xfrm>
            <a:off x="1318260" y="4229100"/>
            <a:ext cx="10800080" cy="9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6741" y="4677319"/>
            <a:ext cx="2123809" cy="3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45"/>
          <a:stretch>
            <a:fillRect/>
          </a:stretch>
        </p:blipFill>
        <p:spPr>
          <a:xfrm>
            <a:off x="622935" y="771710"/>
            <a:ext cx="10800080" cy="332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46654" y="971958"/>
            <a:ext cx="714285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3797" y="1630254"/>
            <a:ext cx="4685714" cy="3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9511" y="2364875"/>
            <a:ext cx="1180952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7130" y="2946847"/>
            <a:ext cx="2380953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6654" y="3633765"/>
            <a:ext cx="5914285" cy="3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6" t="18860" r="46978"/>
          <a:stretch>
            <a:fillRect/>
          </a:stretch>
        </p:blipFill>
        <p:spPr>
          <a:xfrm>
            <a:off x="3503295" y="4076700"/>
            <a:ext cx="2592705" cy="24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448357"/>
            <a:ext cx="733333" cy="33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1" t="18860" r="25647"/>
          <a:stretch>
            <a:fillRect/>
          </a:stretch>
        </p:blipFill>
        <p:spPr>
          <a:xfrm>
            <a:off x="3431540" y="4076700"/>
            <a:ext cx="4968240" cy="24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2897" y="1919491"/>
            <a:ext cx="299954" cy="2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1018" y="3495517"/>
            <a:ext cx="253086" cy="26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0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261161"/>
            <a:ext cx="285714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6" t="18860" r="25647"/>
          <a:stretch>
            <a:fillRect/>
          </a:stretch>
        </p:blipFill>
        <p:spPr>
          <a:xfrm>
            <a:off x="8472170" y="4005580"/>
            <a:ext cx="2232025" cy="24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842196"/>
            <a:ext cx="380952" cy="29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0" t="18860"/>
          <a:stretch>
            <a:fillRect/>
          </a:stretch>
        </p:blipFill>
        <p:spPr>
          <a:xfrm>
            <a:off x="2999740" y="3285490"/>
            <a:ext cx="5042535" cy="24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3064469"/>
            <a:ext cx="1419047" cy="33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430" y="4293235"/>
            <a:ext cx="2282190" cy="22288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87"/>
          <a:stretch>
            <a:fillRect/>
          </a:stretch>
        </p:blipFill>
        <p:spPr>
          <a:xfrm>
            <a:off x="1199515" y="3573145"/>
            <a:ext cx="10800000" cy="77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>
            <a:fillRect/>
          </a:stretch>
        </p:blipFill>
        <p:spPr>
          <a:xfrm>
            <a:off x="773430" y="837565"/>
            <a:ext cx="10373360" cy="58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935" y="948690"/>
            <a:ext cx="742442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495" y="2068830"/>
            <a:ext cx="68770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H="1">
            <a:off x="417195" y="2696210"/>
            <a:ext cx="7412355" cy="191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17155" y="4117340"/>
            <a:ext cx="33020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9745" y="4692015"/>
            <a:ext cx="685038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658485"/>
            <a:ext cx="108121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99745" y="6273800"/>
            <a:ext cx="685927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27" grpId="0" animBg="1"/>
      <p:bldP spid="2" grpId="0" animBg="1"/>
      <p:bldP spid="28" grpId="0" animBg="1"/>
      <p:bldP spid="4" grpId="1" animBg="1"/>
      <p:bldP spid="7" grpId="1" animBg="1"/>
      <p:bldP spid="9" grpId="1" animBg="1"/>
      <p:bldP spid="12" grpId="1" animBg="1"/>
      <p:bldP spid="27" grpId="1" animBg="1"/>
      <p:bldP spid="2" grpId="1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934202"/>
            <a:ext cx="247619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888295"/>
            <a:ext cx="276190" cy="26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230348"/>
            <a:ext cx="247619" cy="25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20435"/>
            <a:ext cx="10800000" cy="25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925777"/>
            <a:ext cx="304761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010"/>
            <a:ext cx="10800000" cy="43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3080" y="2036445"/>
            <a:ext cx="4210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2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4758" y="1933551"/>
            <a:ext cx="266666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2024-06-17T04:48:30Z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