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44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2960370"/>
            <a:ext cx="907542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2" r="17991"/>
          <a:stretch>
            <a:fillRect/>
          </a:stretch>
        </p:blipFill>
        <p:spPr>
          <a:xfrm>
            <a:off x="7959090" y="4221480"/>
            <a:ext cx="4038600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9275"/>
            <a:ext cx="8569960" cy="411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9090" y="3956050"/>
            <a:ext cx="4883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49"/>
          <a:stretch>
            <a:fillRect/>
          </a:stretch>
        </p:blipFill>
        <p:spPr>
          <a:xfrm>
            <a:off x="9839960" y="909320"/>
            <a:ext cx="1407795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13740"/>
            <a:ext cx="7933690" cy="588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49"/>
          <a:stretch>
            <a:fillRect/>
          </a:stretch>
        </p:blipFill>
        <p:spPr>
          <a:xfrm>
            <a:off x="9192260" y="909320"/>
            <a:ext cx="1407795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2" r="17991"/>
          <a:stretch>
            <a:fillRect/>
          </a:stretch>
        </p:blipFill>
        <p:spPr>
          <a:xfrm>
            <a:off x="7896225" y="3861435"/>
            <a:ext cx="4038600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8095" y="4063045"/>
            <a:ext cx="485713" cy="4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5179256"/>
            <a:ext cx="428571" cy="3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306156"/>
            <a:ext cx="4171428" cy="4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030" y="4136390"/>
            <a:ext cx="457517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5489071"/>
            <a:ext cx="447619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201398"/>
            <a:ext cx="942857" cy="42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22"/>
          <a:stretch>
            <a:fillRect/>
          </a:stretch>
        </p:blipFill>
        <p:spPr>
          <a:xfrm>
            <a:off x="647700" y="1557020"/>
            <a:ext cx="1080008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50" b="373"/>
          <a:stretch>
            <a:fillRect/>
          </a:stretch>
        </p:blipFill>
        <p:spPr>
          <a:xfrm>
            <a:off x="695960" y="549275"/>
            <a:ext cx="10800080" cy="631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8205" y="1772920"/>
            <a:ext cx="6750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08330"/>
            <a:ext cx="8910320" cy="60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780" y="2635250"/>
            <a:ext cx="5276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3470" y="3593465"/>
            <a:ext cx="6610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71"/>
          <a:stretch>
            <a:fillRect/>
          </a:stretch>
        </p:blipFill>
        <p:spPr>
          <a:xfrm>
            <a:off x="1271270" y="4221480"/>
            <a:ext cx="10800080" cy="2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63"/>
          <a:stretch>
            <a:fillRect/>
          </a:stretch>
        </p:blipFill>
        <p:spPr>
          <a:xfrm>
            <a:off x="1517650" y="755650"/>
            <a:ext cx="10360025" cy="584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2024-06-17T06:02:10Z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