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6" r:id="rId4"/>
    <p:sldId id="345" r:id="rId5"/>
    <p:sldId id="344" r:id="rId6"/>
    <p:sldId id="343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67" r:id="rId15"/>
    <p:sldId id="334" r:id="rId16"/>
    <p:sldId id="333" r:id="rId17"/>
    <p:sldId id="332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9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988820"/>
            <a:ext cx="10843260" cy="9829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970" y="3429000"/>
            <a:ext cx="9624060" cy="2301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048000" y="322961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" y="862330"/>
            <a:ext cx="8595360" cy="4891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87170" y="5191125"/>
            <a:ext cx="113220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03295" y="4975225"/>
            <a:ext cx="82486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6" t="46406" r="27557"/>
          <a:stretch>
            <a:fillRect/>
          </a:stretch>
        </p:blipFill>
        <p:spPr>
          <a:xfrm>
            <a:off x="7967980" y="4293235"/>
            <a:ext cx="3954780" cy="2421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3"/>
          <a:stretch>
            <a:fillRect/>
          </a:stretch>
        </p:blipFill>
        <p:spPr>
          <a:xfrm>
            <a:off x="690880" y="764725"/>
            <a:ext cx="10800080" cy="4485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28770" y="815340"/>
            <a:ext cx="343281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02330" y="1844040"/>
            <a:ext cx="119380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10020" y="3408045"/>
            <a:ext cx="3920490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62218" y="4602111"/>
            <a:ext cx="457142" cy="361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6" t="46406" r="27557"/>
          <a:stretch>
            <a:fillRect/>
          </a:stretch>
        </p:blipFill>
        <p:spPr>
          <a:xfrm>
            <a:off x="7392035" y="4220845"/>
            <a:ext cx="3954780" cy="2421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912"/>
          <a:stretch>
            <a:fillRect/>
          </a:stretch>
        </p:blipFill>
        <p:spPr>
          <a:xfrm>
            <a:off x="720090" y="765175"/>
            <a:ext cx="10800080" cy="5840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94570" y="2260600"/>
            <a:ext cx="54991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65"/>
          <a:stretch>
            <a:fillRect/>
          </a:stretch>
        </p:blipFill>
        <p:spPr>
          <a:xfrm>
            <a:off x="695960" y="1269365"/>
            <a:ext cx="10800080" cy="3521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21030"/>
            <a:ext cx="9146540" cy="6111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99780" y="3010535"/>
            <a:ext cx="62992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22300"/>
            <a:ext cx="9020175" cy="6109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90" y="762635"/>
            <a:ext cx="8860790" cy="224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2780665"/>
            <a:ext cx="8860790" cy="2879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93945" y="4220845"/>
            <a:ext cx="332295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370" y="5012690"/>
            <a:ext cx="311848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51" r="41867"/>
          <a:stretch>
            <a:fillRect/>
          </a:stretch>
        </p:blipFill>
        <p:spPr>
          <a:xfrm>
            <a:off x="7176135" y="4077335"/>
            <a:ext cx="4943475" cy="2727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08500"/>
            <a:ext cx="89209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22428" y="2576696"/>
            <a:ext cx="314672" cy="291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88" t="52655"/>
          <a:stretch>
            <a:fillRect/>
          </a:stretch>
        </p:blipFill>
        <p:spPr>
          <a:xfrm>
            <a:off x="7536180" y="3212465"/>
            <a:ext cx="3632200" cy="2727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29920"/>
            <a:ext cx="8215630" cy="6075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90080" y="4037330"/>
            <a:ext cx="177800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33830" y="4652645"/>
            <a:ext cx="140652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41520" y="4841875"/>
            <a:ext cx="2847340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45810" y="5432425"/>
            <a:ext cx="302831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26210" y="6190615"/>
            <a:ext cx="40576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2" grpId="0" animBg="1"/>
      <p:bldP spid="4" grpId="1" animBg="1"/>
      <p:bldP spid="6" grpId="1" animBg="1"/>
      <p:bldP spid="8" grpId="1" animBg="1"/>
      <p:bldP spid="9" grpId="1" animBg="1"/>
      <p:bldP spid="12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64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53333" y="2621516"/>
            <a:ext cx="1000000" cy="429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15380" y="2553970"/>
            <a:ext cx="109347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77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48571" y="1114976"/>
            <a:ext cx="1047619" cy="447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2565" y="2030095"/>
            <a:ext cx="99060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98" r="3432"/>
          <a:stretch>
            <a:fillRect/>
          </a:stretch>
        </p:blipFill>
        <p:spPr>
          <a:xfrm>
            <a:off x="767080" y="3140710"/>
            <a:ext cx="10416540" cy="2799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3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48571" y="2068086"/>
            <a:ext cx="1638096" cy="467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9523" y="2944955"/>
            <a:ext cx="438095" cy="457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98" r="3432"/>
          <a:stretch>
            <a:fillRect/>
          </a:stretch>
        </p:blipFill>
        <p:spPr>
          <a:xfrm>
            <a:off x="767080" y="3644900"/>
            <a:ext cx="10416540" cy="2799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72000"/>
            <a:ext cx="10800000" cy="2613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42410" y="1774825"/>
            <a:ext cx="628967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91428" y="2803026"/>
            <a:ext cx="2047619" cy="44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98" r="3432"/>
          <a:stretch>
            <a:fillRect/>
          </a:stretch>
        </p:blipFill>
        <p:spPr>
          <a:xfrm>
            <a:off x="756920" y="3500755"/>
            <a:ext cx="10416540" cy="2799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20000" y="1191136"/>
            <a:ext cx="1009523" cy="45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10476" y="1200663"/>
            <a:ext cx="1038095" cy="45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86666" y="2077209"/>
            <a:ext cx="1590476" cy="476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91428" y="3001392"/>
            <a:ext cx="504761" cy="41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48571" y="2991865"/>
            <a:ext cx="952380" cy="45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05805" y="3801110"/>
            <a:ext cx="120777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53333" y="4773538"/>
            <a:ext cx="961904" cy="45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462857" y="4821176"/>
            <a:ext cx="438095" cy="371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10476" y="5697721"/>
            <a:ext cx="380952" cy="42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bldLvl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65480"/>
            <a:ext cx="8559800" cy="6066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967980" y="3324225"/>
            <a:ext cx="65405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887"/>
          <a:stretch>
            <a:fillRect/>
          </a:stretch>
        </p:blipFill>
        <p:spPr>
          <a:xfrm>
            <a:off x="358775" y="621030"/>
            <a:ext cx="8768715" cy="65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66050" y="707390"/>
            <a:ext cx="61658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820" y="1341120"/>
            <a:ext cx="8761095" cy="3587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5" t="16802" r="63702"/>
          <a:stretch>
            <a:fillRect/>
          </a:stretch>
        </p:blipFill>
        <p:spPr>
          <a:xfrm>
            <a:off x="9264015" y="1340485"/>
            <a:ext cx="1920240" cy="2724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98" t="16802" r="7383" b="9664"/>
          <a:stretch>
            <a:fillRect/>
          </a:stretch>
        </p:blipFill>
        <p:spPr>
          <a:xfrm>
            <a:off x="8039735" y="4210050"/>
            <a:ext cx="3723005" cy="2386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1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81904" y="3193220"/>
            <a:ext cx="352380" cy="38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8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91129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51405" y="4316730"/>
            <a:ext cx="318960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94890" y="4983480"/>
            <a:ext cx="532193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03145" y="5774690"/>
            <a:ext cx="339471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9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2024-06-17T08:06:04Z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