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2994660"/>
            <a:ext cx="733044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134078"/>
            <a:ext cx="1438095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952" y="2058879"/>
            <a:ext cx="1666666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2993213"/>
            <a:ext cx="1447619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3918014"/>
            <a:ext cx="1457142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267864"/>
            <a:ext cx="2209523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2193633"/>
            <a:ext cx="2200000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3119403"/>
            <a:ext cx="2123809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4064261"/>
            <a:ext cx="1495238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277024"/>
            <a:ext cx="1380952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2173034"/>
            <a:ext cx="194285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3097640"/>
            <a:ext cx="2009523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4022246"/>
            <a:ext cx="2028571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1325261"/>
            <a:ext cx="1438095" cy="41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952" y="2251378"/>
            <a:ext cx="1838095" cy="42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30" y="3168015"/>
            <a:ext cx="245745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9047" y="4094065"/>
            <a:ext cx="2485714" cy="42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/>
          <a:stretch>
            <a:fillRect/>
          </a:stretch>
        </p:blipFill>
        <p:spPr>
          <a:xfrm>
            <a:off x="911225" y="692335"/>
            <a:ext cx="9671685" cy="56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10840" y="2401570"/>
            <a:ext cx="52692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4045" y="3260725"/>
            <a:ext cx="25311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9755" y="4096385"/>
            <a:ext cx="465518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1045" y="4884420"/>
            <a:ext cx="26765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62935" y="5654040"/>
            <a:ext cx="62515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467760"/>
            <a:ext cx="3038095" cy="4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070" y="2248535"/>
            <a:ext cx="28549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1435" y="3057525"/>
            <a:ext cx="80092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4099105"/>
            <a:ext cx="466666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7365" y="1888490"/>
            <a:ext cx="29464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275" y="2842895"/>
            <a:ext cx="68967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4705" y="3634740"/>
            <a:ext cx="795337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15238" y="4675012"/>
            <a:ext cx="2047619" cy="45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95955" y="1259205"/>
            <a:ext cx="555498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155" y="2153285"/>
            <a:ext cx="67633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90520" y="3034030"/>
            <a:ext cx="74771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5075" y="3915410"/>
            <a:ext cx="38900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r="54228" b="96024"/>
          <a:stretch>
            <a:fillRect/>
          </a:stretch>
        </p:blipFill>
        <p:spPr>
          <a:xfrm>
            <a:off x="1235075" y="4606925"/>
            <a:ext cx="4248150" cy="2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6"/>
          <a:stretch>
            <a:fillRect/>
          </a:stretch>
        </p:blipFill>
        <p:spPr>
          <a:xfrm>
            <a:off x="720090" y="836480"/>
            <a:ext cx="10800080" cy="548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8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10800000" cy="5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275" y="3039617"/>
            <a:ext cx="409523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245" y="3936365"/>
            <a:ext cx="69278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7942" y="4842487"/>
            <a:ext cx="409523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2704" y="5748691"/>
            <a:ext cx="399999" cy="34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55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879215"/>
            <a:ext cx="352380" cy="3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146448"/>
            <a:ext cx="361905" cy="36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8219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1160" y="3103880"/>
            <a:ext cx="4730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800000" cy="571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037" y="2904718"/>
            <a:ext cx="809523" cy="4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9370" y="4755037"/>
            <a:ext cx="1123809" cy="4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5845" y="5746750"/>
            <a:ext cx="4762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8095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2993" y="1750849"/>
            <a:ext cx="464015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272" y="2472636"/>
            <a:ext cx="421183" cy="3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7707" y="3451693"/>
            <a:ext cx="513986" cy="30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5620" y="4368800"/>
            <a:ext cx="146875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8340" y="6048375"/>
            <a:ext cx="6559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0840" y="2202180"/>
            <a:ext cx="7962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4080" y="2259330"/>
            <a:ext cx="79629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0385" y="3193415"/>
            <a:ext cx="655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6595" y="3193415"/>
            <a:ext cx="10890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080" y="764725"/>
            <a:ext cx="944435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3866" y="1703856"/>
            <a:ext cx="716250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9548" y="2529095"/>
            <a:ext cx="491380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0760" y="3213100"/>
            <a:ext cx="14160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640" y="4145915"/>
            <a:ext cx="85915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0760" y="4916170"/>
            <a:ext cx="11442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7876" y="5838386"/>
            <a:ext cx="982761" cy="3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4140" y="3002280"/>
            <a:ext cx="8058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6430" y="3002280"/>
            <a:ext cx="9105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4770" y="3888740"/>
            <a:ext cx="9690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5950" y="3898265"/>
            <a:ext cx="10744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8730" y="4652645"/>
            <a:ext cx="13779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3725" y="4738370"/>
            <a:ext cx="14268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1257806"/>
            <a:ext cx="68571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1314967"/>
            <a:ext cx="752379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666" y="2162859"/>
            <a:ext cx="65714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2162859"/>
            <a:ext cx="1000000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7142" y="3058385"/>
            <a:ext cx="1009523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571" y="3067912"/>
            <a:ext cx="866665" cy="4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6666" y="3953911"/>
            <a:ext cx="1019047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8571" y="3953911"/>
            <a:ext cx="990476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0015" y="4849495"/>
            <a:ext cx="10502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85710" y="4849495"/>
            <a:ext cx="101028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9250" y="2144395"/>
            <a:ext cx="105600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530" y="2087245"/>
            <a:ext cx="114236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8775" y="3001645"/>
            <a:ext cx="10560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2025" y="3049270"/>
            <a:ext cx="10236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440" y="3916680"/>
            <a:ext cx="11423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2181523"/>
            <a:ext cx="628571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133904"/>
            <a:ext cx="647619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2133904"/>
            <a:ext cx="63809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781523"/>
            <a:ext cx="63809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047" y="3829142"/>
            <a:ext cx="638095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476" y="3781523"/>
            <a:ext cx="63809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3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2805234"/>
            <a:ext cx="609523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795698"/>
            <a:ext cx="638095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795698"/>
            <a:ext cx="542857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8571" y="3701696"/>
            <a:ext cx="666666" cy="4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095" y="3701696"/>
            <a:ext cx="638095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4598157"/>
            <a:ext cx="533333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523" y="4598157"/>
            <a:ext cx="666666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84295" y="5494655"/>
            <a:ext cx="8070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0225" y="5494655"/>
            <a:ext cx="6877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800000" cy="1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911082"/>
            <a:ext cx="980952" cy="35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911082"/>
            <a:ext cx="1247619" cy="41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487170" y="2493010"/>
            <a:ext cx="10081350" cy="382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57575" y="2893695"/>
            <a:ext cx="13436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3270" y="2893634"/>
            <a:ext cx="914285" cy="36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5005" y="3819525"/>
            <a:ext cx="10020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4222" y="3819311"/>
            <a:ext cx="771428" cy="36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7080" y="4744989"/>
            <a:ext cx="800000" cy="41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06127" y="4744989"/>
            <a:ext cx="1057142" cy="41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85005" y="5670550"/>
            <a:ext cx="122110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5175" y="5670667"/>
            <a:ext cx="990476" cy="41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7155" y="2038350"/>
            <a:ext cx="152717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3080898"/>
            <a:ext cx="1314285" cy="4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3809" y="3987438"/>
            <a:ext cx="2228571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4913063"/>
            <a:ext cx="2219047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2024-06-16T03:21:48Z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