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66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05" y="2996565"/>
            <a:ext cx="11984990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52780"/>
            <a:ext cx="7640320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250" y="1994535"/>
            <a:ext cx="44831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04520"/>
            <a:ext cx="874458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2125" y="2565400"/>
            <a:ext cx="5022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0755" y="1859915"/>
            <a:ext cx="6699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196975"/>
            <a:ext cx="9857105" cy="441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7" t="34735" r="48449"/>
          <a:stretch>
            <a:fillRect/>
          </a:stretch>
        </p:blipFill>
        <p:spPr>
          <a:xfrm>
            <a:off x="8976360" y="1052830"/>
            <a:ext cx="3168650" cy="201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34735"/>
          <a:stretch>
            <a:fillRect/>
          </a:stretch>
        </p:blipFill>
        <p:spPr>
          <a:xfrm>
            <a:off x="8903970" y="3501390"/>
            <a:ext cx="3380105" cy="201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926697"/>
            <a:ext cx="352380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6700"/>
            <a:ext cx="10800000" cy="48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3" t="46650" r="21102"/>
          <a:stretch>
            <a:fillRect/>
          </a:stretch>
        </p:blipFill>
        <p:spPr>
          <a:xfrm>
            <a:off x="4583430" y="4487545"/>
            <a:ext cx="4653915" cy="214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7855"/>
            <a:ext cx="10800000" cy="4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415415" y="4725035"/>
            <a:ext cx="10224860" cy="15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2630" y="4756785"/>
            <a:ext cx="131762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3025" y="5430520"/>
            <a:ext cx="185991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517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2130" y="1506855"/>
            <a:ext cx="752411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240" y="2540000"/>
            <a:ext cx="206756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1428" y="2767117"/>
            <a:ext cx="400000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7350" y="5060950"/>
            <a:ext cx="6724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385" y="4869180"/>
            <a:ext cx="6082665" cy="186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5445"/>
            <a:ext cx="10800000" cy="507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8025" y="1506855"/>
            <a:ext cx="41675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10476" y="3301794"/>
            <a:ext cx="5457142" cy="4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190" y="3937635"/>
            <a:ext cx="941133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10665" y="4797425"/>
            <a:ext cx="39852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740" r="25023"/>
          <a:stretch>
            <a:fillRect/>
          </a:stretch>
        </p:blipFill>
        <p:spPr>
          <a:xfrm>
            <a:off x="8616315" y="4725670"/>
            <a:ext cx="1769745" cy="198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93"/>
          <a:stretch>
            <a:fillRect/>
          </a:stretch>
        </p:blipFill>
        <p:spPr>
          <a:xfrm>
            <a:off x="695325" y="908685"/>
            <a:ext cx="10888980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3610" y="1728470"/>
            <a:ext cx="44018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025" y="2591435"/>
            <a:ext cx="77343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3717290"/>
            <a:ext cx="8223885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49445"/>
            <a:ext cx="922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79345" y="3428365"/>
            <a:ext cx="549910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5125" y="5058410"/>
            <a:ext cx="68141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85645" y="5989320"/>
            <a:ext cx="10598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4"/>
          <a:stretch>
            <a:fillRect/>
          </a:stretch>
        </p:blipFill>
        <p:spPr>
          <a:xfrm>
            <a:off x="839470" y="792480"/>
            <a:ext cx="10715625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30210" y="1755140"/>
            <a:ext cx="37782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7760" y="2455545"/>
            <a:ext cx="42310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2745" y="3171825"/>
            <a:ext cx="89846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3220" y="4166235"/>
            <a:ext cx="201295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4752340"/>
            <a:ext cx="6082665" cy="186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  <p:bldP spid="10" grpId="1" animBg="1"/>
      <p:bldP spid="11" grpId="1" animBg="1"/>
      <p:bldP spid="13" grpId="1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80405" y="3618230"/>
            <a:ext cx="43586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644837"/>
            <a:ext cx="504761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580" t="19345" r="12392"/>
          <a:stretch>
            <a:fillRect/>
          </a:stretch>
        </p:blipFill>
        <p:spPr>
          <a:xfrm>
            <a:off x="6023610" y="4437380"/>
            <a:ext cx="1170305" cy="221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764990"/>
            <a:ext cx="9000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39795" y="5287645"/>
            <a:ext cx="48494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64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7465" y="1020445"/>
            <a:ext cx="20643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8225" y="1923312"/>
            <a:ext cx="957112" cy="48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684" y="2778385"/>
            <a:ext cx="1004030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9804" y="3577080"/>
            <a:ext cx="3650165" cy="46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3368" y="5202659"/>
            <a:ext cx="2054977" cy="45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95800"/>
            <a:ext cx="8594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24520" y="3482340"/>
            <a:ext cx="48641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1029" y="2944224"/>
            <a:ext cx="350122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"/>
          <a:stretch>
            <a:fillRect/>
          </a:stretch>
        </p:blipFill>
        <p:spPr>
          <a:xfrm>
            <a:off x="648335" y="764725"/>
            <a:ext cx="10800080" cy="271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6005" y="1764665"/>
            <a:ext cx="52070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356425"/>
            <a:ext cx="10800000" cy="330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33095"/>
            <a:ext cx="849058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735" y="3515995"/>
            <a:ext cx="48133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5386800"/>
            <a:ext cx="2085714" cy="4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869178"/>
            <a:ext cx="2066666" cy="4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4547085"/>
            <a:ext cx="2076190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2024-06-17T07:42:37Z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