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68" r:id="rId13"/>
    <p:sldId id="338" r:id="rId14"/>
    <p:sldId id="337" r:id="rId15"/>
    <p:sldId id="335" r:id="rId16"/>
    <p:sldId id="334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2640" y="3006090"/>
            <a:ext cx="804672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04"/>
          <a:stretch>
            <a:fillRect/>
          </a:stretch>
        </p:blipFill>
        <p:spPr>
          <a:xfrm>
            <a:off x="767080" y="836930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8545" y="915670"/>
            <a:ext cx="228028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6513" y="1113251"/>
            <a:ext cx="533334" cy="4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6990" y="1980911"/>
            <a:ext cx="2028571" cy="4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3501390"/>
            <a:ext cx="3877945" cy="24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96"/>
          <a:stretch>
            <a:fillRect/>
          </a:stretch>
        </p:blipFill>
        <p:spPr>
          <a:xfrm>
            <a:off x="839470" y="909505"/>
            <a:ext cx="10800080" cy="219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911215" y="1936115"/>
            <a:ext cx="413702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3213100"/>
            <a:ext cx="4803775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07535"/>
            <a:ext cx="8278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4950" y="3277870"/>
            <a:ext cx="57975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16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839470" y="836480"/>
            <a:ext cx="933831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26500" y="1978025"/>
            <a:ext cx="5594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53024"/>
          <a:stretch>
            <a:fillRect/>
          </a:stretch>
        </p:blipFill>
        <p:spPr>
          <a:xfrm>
            <a:off x="1055370" y="836295"/>
            <a:ext cx="7952740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2708910"/>
            <a:ext cx="5448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2" t="50004" r="35208"/>
          <a:stretch>
            <a:fillRect/>
          </a:stretch>
        </p:blipFill>
        <p:spPr>
          <a:xfrm>
            <a:off x="9264015" y="3547745"/>
            <a:ext cx="2164715" cy="2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820" y="3429000"/>
            <a:ext cx="7908925" cy="318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7740" y="3917950"/>
            <a:ext cx="5264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1965"/>
            <a:ext cx="9615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1620" y="1727200"/>
            <a:ext cx="39624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6960" y="2178050"/>
            <a:ext cx="5372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93090"/>
            <a:ext cx="10171430" cy="259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4"/>
          <a:stretch>
            <a:fillRect/>
          </a:stretch>
        </p:blipFill>
        <p:spPr>
          <a:xfrm>
            <a:off x="1407795" y="4814755"/>
            <a:ext cx="10172700" cy="179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2934" y="5161149"/>
            <a:ext cx="825310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3904" y="6022457"/>
            <a:ext cx="601041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40" b="31099"/>
          <a:stretch>
            <a:fillRect/>
          </a:stretch>
        </p:blipFill>
        <p:spPr>
          <a:xfrm>
            <a:off x="5951855" y="2205355"/>
            <a:ext cx="5047615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34285" y="2574665"/>
            <a:ext cx="1533333" cy="41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3423695"/>
            <a:ext cx="1019047" cy="4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6455" y="4143375"/>
            <a:ext cx="42583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710" y="5027930"/>
            <a:ext cx="19659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0000" y="5140837"/>
            <a:ext cx="3828571" cy="4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391795" y="612140"/>
            <a:ext cx="7524750" cy="429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621030"/>
            <a:ext cx="85026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215" y="2132965"/>
            <a:ext cx="538226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0" y="3157855"/>
            <a:ext cx="423481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11450" y="4149090"/>
            <a:ext cx="37782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40" b="31099"/>
          <a:stretch>
            <a:fillRect/>
          </a:stretch>
        </p:blipFill>
        <p:spPr>
          <a:xfrm>
            <a:off x="6816090" y="4005580"/>
            <a:ext cx="5047615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0"/>
          <a:stretch>
            <a:fillRect/>
          </a:stretch>
        </p:blipFill>
        <p:spPr>
          <a:xfrm>
            <a:off x="551180" y="765360"/>
            <a:ext cx="10800080" cy="489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55"/>
          <a:stretch>
            <a:fillRect/>
          </a:stretch>
        </p:blipFill>
        <p:spPr>
          <a:xfrm>
            <a:off x="1246505" y="5661660"/>
            <a:ext cx="10800080" cy="80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52305" y="5733415"/>
            <a:ext cx="80962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5"/>
          <a:stretch>
            <a:fillRect/>
          </a:stretch>
        </p:blipFill>
        <p:spPr>
          <a:xfrm>
            <a:off x="1055370" y="621215"/>
            <a:ext cx="10800080" cy="489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575" y="4293235"/>
            <a:ext cx="3425825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665" y="2030095"/>
            <a:ext cx="10350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3765" y="3628390"/>
            <a:ext cx="22606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9349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15705" y="4505960"/>
            <a:ext cx="5181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20" y="1969135"/>
            <a:ext cx="5156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990"/>
            <a:ext cx="10800000" cy="5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2704" y="2861730"/>
            <a:ext cx="1009523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6990" y="2852199"/>
            <a:ext cx="533333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2704" y="4567714"/>
            <a:ext cx="2133333" cy="4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2705" y="5301615"/>
            <a:ext cx="360870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134648"/>
            <a:ext cx="2133333" cy="46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105" y="1977390"/>
            <a:ext cx="403987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277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161901" y="4126334"/>
            <a:ext cx="2704761" cy="4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2377" y="5013309"/>
            <a:ext cx="1504761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1965"/>
            <a:ext cx="9590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9560" y="4900930"/>
            <a:ext cx="59886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4392" y="5783771"/>
            <a:ext cx="3027798" cy="4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0" y="836110"/>
            <a:ext cx="974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3365" y="1677670"/>
            <a:ext cx="40557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0930" y="2486025"/>
            <a:ext cx="312801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2700" y="3423811"/>
            <a:ext cx="1511953" cy="32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540" y="4189095"/>
            <a:ext cx="403161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1855" y="5090160"/>
            <a:ext cx="10788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29730" y="5090795"/>
            <a:ext cx="10858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6429" y="6088886"/>
            <a:ext cx="893427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1677670"/>
            <a:ext cx="2759075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4" grpId="0" bldLvl="0" animBg="1"/>
      <p:bldP spid="1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