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46" r:id="rId11"/>
    <p:sldId id="327" r:id="rId12"/>
    <p:sldId id="34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420" y="3032760"/>
            <a:ext cx="623316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22"/>
          <a:stretch>
            <a:fillRect/>
          </a:stretch>
        </p:blipFill>
        <p:spPr>
          <a:xfrm>
            <a:off x="1271270" y="628650"/>
            <a:ext cx="9207500" cy="294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11415" y="700405"/>
            <a:ext cx="19558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6775" y="2068830"/>
            <a:ext cx="294005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0490" y="2867025"/>
            <a:ext cx="109918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1"/>
          <a:stretch>
            <a:fillRect/>
          </a:stretch>
        </p:blipFill>
        <p:spPr>
          <a:xfrm>
            <a:off x="2037080" y="3602990"/>
            <a:ext cx="7675245" cy="313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97"/>
          <a:stretch>
            <a:fillRect/>
          </a:stretch>
        </p:blipFill>
        <p:spPr>
          <a:xfrm>
            <a:off x="839470" y="765175"/>
            <a:ext cx="10800080" cy="25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2237" y="907854"/>
            <a:ext cx="1019047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8903" y="1765038"/>
            <a:ext cx="1523810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5410" y="2423160"/>
            <a:ext cx="213487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1"/>
          <a:stretch>
            <a:fillRect/>
          </a:stretch>
        </p:blipFill>
        <p:spPr>
          <a:xfrm>
            <a:off x="2423160" y="3501390"/>
            <a:ext cx="7675245" cy="313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03"/>
          <a:stretch>
            <a:fillRect/>
          </a:stretch>
        </p:blipFill>
        <p:spPr>
          <a:xfrm>
            <a:off x="982980" y="1053015"/>
            <a:ext cx="10800080" cy="169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78128" y="1219443"/>
            <a:ext cx="1542857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1"/>
          <a:stretch>
            <a:fillRect/>
          </a:stretch>
        </p:blipFill>
        <p:spPr>
          <a:xfrm>
            <a:off x="1919605" y="3141345"/>
            <a:ext cx="7675245" cy="313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692785"/>
            <a:ext cx="8437245" cy="35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6910" y="1349375"/>
            <a:ext cx="54483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8485" y="2069465"/>
            <a:ext cx="800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7315" y="1997075"/>
            <a:ext cx="6864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6955" y="2717165"/>
            <a:ext cx="1487805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30151" r="3425"/>
          <a:stretch>
            <a:fillRect/>
          </a:stretch>
        </p:blipFill>
        <p:spPr>
          <a:xfrm>
            <a:off x="2639695" y="3933190"/>
            <a:ext cx="6336665" cy="277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3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27960" y="2432749"/>
            <a:ext cx="356571" cy="37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664" y="3146524"/>
            <a:ext cx="406325" cy="39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0617" y="3204622"/>
            <a:ext cx="265355" cy="30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6345" y="3204622"/>
            <a:ext cx="257063" cy="30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4650" y="3863975"/>
            <a:ext cx="18669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2504" y="5404046"/>
            <a:ext cx="456079" cy="31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2870" y="5882005"/>
            <a:ext cx="36245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1365"/>
            <a:ext cx="9932670" cy="59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91045" y="4505325"/>
            <a:ext cx="7162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1350"/>
            <a:ext cx="9651365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9825" y="2995295"/>
            <a:ext cx="70993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6750"/>
            <a:ext cx="9256395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3925" y="3340735"/>
            <a:ext cx="5162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02680"/>
            <a:ext cx="10800000" cy="373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7905" y="3627755"/>
            <a:ext cx="54991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20845"/>
            <a:ext cx="10800000" cy="427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6" t="46280" r="25847"/>
          <a:stretch>
            <a:fillRect/>
          </a:stretch>
        </p:blipFill>
        <p:spPr>
          <a:xfrm>
            <a:off x="3431540" y="4941570"/>
            <a:ext cx="4963160" cy="168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2145"/>
            <a:ext cx="10383520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63"/>
          <a:stretch>
            <a:fillRect/>
          </a:stretch>
        </p:blipFill>
        <p:spPr>
          <a:xfrm>
            <a:off x="720090" y="97218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1191199"/>
            <a:ext cx="580952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1570" y="2030095"/>
            <a:ext cx="6927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1"/>
          <a:stretch>
            <a:fillRect/>
          </a:stretch>
        </p:blipFill>
        <p:spPr>
          <a:xfrm>
            <a:off x="911225" y="2636520"/>
            <a:ext cx="9836785" cy="40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