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5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2100" y="3006090"/>
            <a:ext cx="9067800" cy="8458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762450"/>
            <a:ext cx="10800000" cy="5643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270625" y="4791075"/>
            <a:ext cx="249555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84749" y="4928360"/>
            <a:ext cx="514285" cy="45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79905" y="5631815"/>
            <a:ext cx="423291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91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59393" y="1792389"/>
            <a:ext cx="6189465" cy="43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9690" y="3835400"/>
            <a:ext cx="198501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53333" y="3278261"/>
            <a:ext cx="2000000" cy="47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24761" y="3297321"/>
            <a:ext cx="1561904" cy="41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67405" y="4024630"/>
            <a:ext cx="189547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15238" y="4879302"/>
            <a:ext cx="1523809" cy="41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62625" y="998220"/>
            <a:ext cx="245300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29523" y="1181547"/>
            <a:ext cx="1019047" cy="41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34285" y="2734104"/>
            <a:ext cx="2123809" cy="476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67619" y="2734104"/>
            <a:ext cx="2133333" cy="476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10476" y="2734104"/>
            <a:ext cx="1028571" cy="476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43809" y="3524669"/>
            <a:ext cx="1047619" cy="466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836110"/>
            <a:ext cx="80149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844664" y="3801024"/>
            <a:ext cx="233238" cy="26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85" y="2011758"/>
            <a:ext cx="323809" cy="362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47605" y="2908935"/>
            <a:ext cx="49085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8"/>
          <a:stretch>
            <a:fillRect/>
          </a:stretch>
        </p:blipFill>
        <p:spPr>
          <a:xfrm>
            <a:off x="648335" y="765360"/>
            <a:ext cx="10800080" cy="3839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3006" y="3260789"/>
            <a:ext cx="323809" cy="362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41"/>
          <a:stretch>
            <a:fillRect/>
          </a:stretch>
        </p:blipFill>
        <p:spPr>
          <a:xfrm>
            <a:off x="1199515" y="4437380"/>
            <a:ext cx="10800080" cy="2349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16280"/>
            <a:ext cx="8566785" cy="6015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25765" y="2414270"/>
            <a:ext cx="45974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843095"/>
            <a:ext cx="97182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02927" y="3174523"/>
            <a:ext cx="488484" cy="4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77378" y="3885952"/>
            <a:ext cx="488484" cy="43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37045" y="4605952"/>
            <a:ext cx="488484" cy="43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28422" y="5317380"/>
            <a:ext cx="488484" cy="43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40153" y="6037380"/>
            <a:ext cx="488484" cy="43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2024-06-17T05:58:32Z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