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68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69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2952750"/>
            <a:ext cx="737616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31400" y="3629660"/>
            <a:ext cx="6108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411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645" y="2481580"/>
            <a:ext cx="4832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005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6600" y="965835"/>
            <a:ext cx="4876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5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0799" y="4540751"/>
            <a:ext cx="742857" cy="35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0895" y="5373370"/>
            <a:ext cx="433705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00"/>
          <a:stretch>
            <a:fillRect/>
          </a:stretch>
        </p:blipFill>
        <p:spPr>
          <a:xfrm>
            <a:off x="1055370" y="909320"/>
            <a:ext cx="10445115" cy="199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9920" y="1906270"/>
            <a:ext cx="372300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3" r="3986" b="37925"/>
          <a:stretch>
            <a:fillRect/>
          </a:stretch>
        </p:blipFill>
        <p:spPr>
          <a:xfrm>
            <a:off x="4223385" y="2997200"/>
            <a:ext cx="3960495" cy="345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0"/>
          <a:stretch>
            <a:fillRect/>
          </a:stretch>
        </p:blipFill>
        <p:spPr>
          <a:xfrm>
            <a:off x="767080" y="1052380"/>
            <a:ext cx="9046210" cy="403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27140" y="1807210"/>
            <a:ext cx="247586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0010" y="2800350"/>
            <a:ext cx="105219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6290" y="4267200"/>
            <a:ext cx="349123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3" r="3986" b="37925"/>
          <a:stretch>
            <a:fillRect/>
          </a:stretch>
        </p:blipFill>
        <p:spPr>
          <a:xfrm>
            <a:off x="8688070" y="2925445"/>
            <a:ext cx="3376295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9605" y="2729230"/>
            <a:ext cx="52444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24405" y="3747135"/>
            <a:ext cx="4768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8130" y="5483860"/>
            <a:ext cx="31902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6995" y="1973580"/>
            <a:ext cx="23221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2107883"/>
            <a:ext cx="876190" cy="41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2095" y="2736850"/>
            <a:ext cx="296037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2857" y="2585392"/>
            <a:ext cx="447619" cy="39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2585392"/>
            <a:ext cx="457142" cy="39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333" y="3482782"/>
            <a:ext cx="495238" cy="45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34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890"/>
            <a:ext cx="10657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9861" y="1300890"/>
            <a:ext cx="864662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9636" y="2082066"/>
            <a:ext cx="4041358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594" y="2995007"/>
            <a:ext cx="2199250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075" y="3645535"/>
            <a:ext cx="290385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77605" y="4857115"/>
            <a:ext cx="14478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4015" y="5701030"/>
            <a:ext cx="261556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189230"/>
            <a:ext cx="239903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110"/>
            <a:ext cx="9367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37"/>
          <a:stretch>
            <a:fillRect/>
          </a:stretch>
        </p:blipFill>
        <p:spPr>
          <a:xfrm>
            <a:off x="767080" y="802005"/>
            <a:ext cx="10468610" cy="198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91585" y="1772920"/>
            <a:ext cx="4468495" cy="94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38" t="56259" r="35344"/>
          <a:stretch>
            <a:fillRect/>
          </a:stretch>
        </p:blipFill>
        <p:spPr>
          <a:xfrm>
            <a:off x="5270500" y="3213100"/>
            <a:ext cx="2193290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2"/>
          <a:stretch>
            <a:fillRect/>
          </a:stretch>
        </p:blipFill>
        <p:spPr>
          <a:xfrm>
            <a:off x="1487170" y="764990"/>
            <a:ext cx="9671685" cy="378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09435" y="2178685"/>
            <a:ext cx="31838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0547" y="3146228"/>
            <a:ext cx="392319" cy="37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0545" y="3768090"/>
            <a:ext cx="39763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 t="56259" r="5362"/>
          <a:stretch>
            <a:fillRect/>
          </a:stretch>
        </p:blipFill>
        <p:spPr>
          <a:xfrm>
            <a:off x="2711450" y="4508500"/>
            <a:ext cx="7122795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29755" y="2780665"/>
            <a:ext cx="331978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4013792"/>
            <a:ext cx="1133333" cy="4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2106862"/>
            <a:ext cx="1038095" cy="4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3041455"/>
            <a:ext cx="466666" cy="42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0" y="3041455"/>
            <a:ext cx="1066666" cy="4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5140" y="4699000"/>
            <a:ext cx="421894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691965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7195" y="810895"/>
            <a:ext cx="13862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3840" y="1731010"/>
            <a:ext cx="343090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9266" y="1902605"/>
            <a:ext cx="1153891" cy="34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275" y="2627630"/>
            <a:ext cx="4048125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8231" y="3037580"/>
            <a:ext cx="1021477" cy="4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60448" y="4872457"/>
            <a:ext cx="1976748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90596" y="5770979"/>
            <a:ext cx="1030935" cy="47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94995"/>
            <a:ext cx="8152765" cy="613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6225" y="4725670"/>
            <a:ext cx="5518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650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7480" y="2534285"/>
            <a:ext cx="64198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876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6610" y="3044190"/>
            <a:ext cx="6083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528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1828800"/>
            <a:ext cx="5086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800000" cy="534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4750" y="1798955"/>
            <a:ext cx="5575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2024-06-17T10:05:27Z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