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0260" y="2186940"/>
            <a:ext cx="8031480" cy="24841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836110"/>
            <a:ext cx="10800000" cy="562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05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25557" y="3829394"/>
            <a:ext cx="2042889" cy="40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55512" y="4579912"/>
            <a:ext cx="958168" cy="40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01276" y="5330430"/>
            <a:ext cx="2042888" cy="415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69180" y="6071870"/>
            <a:ext cx="147320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3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62985" y="3661410"/>
            <a:ext cx="423291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06900"/>
            <a:ext cx="98250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57270" y="3895090"/>
            <a:ext cx="80772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46315" y="6063615"/>
            <a:ext cx="64008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4400"/>
            <a:ext cx="10800000" cy="16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34285" y="3539554"/>
            <a:ext cx="1647619" cy="44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5005" y="3452495"/>
            <a:ext cx="179260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96190" y="2029255"/>
            <a:ext cx="1000000" cy="457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72380" y="3810397"/>
            <a:ext cx="1028571" cy="44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34285" y="4989589"/>
            <a:ext cx="352380" cy="381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107971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1798" y="2466838"/>
            <a:ext cx="352286" cy="37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599565" y="3746500"/>
            <a:ext cx="609346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836110"/>
            <a:ext cx="97300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175642" y="3179597"/>
            <a:ext cx="368951" cy="326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62</cp:revision>
  <dcterms:created xsi:type="dcterms:W3CDTF">2015-09-16T06:44:00Z</dcterms:created>
  <dcterms:modified xsi:type="dcterms:W3CDTF">2024-06-16T03:49:08Z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